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8" r:id="rId2"/>
    <p:sldId id="280" r:id="rId3"/>
    <p:sldId id="309" r:id="rId4"/>
    <p:sldId id="289" r:id="rId5"/>
    <p:sldId id="310" r:id="rId6"/>
    <p:sldId id="308" r:id="rId7"/>
    <p:sldId id="290" r:id="rId8"/>
    <p:sldId id="296" r:id="rId9"/>
    <p:sldId id="293" r:id="rId10"/>
    <p:sldId id="313" r:id="rId11"/>
    <p:sldId id="306" r:id="rId12"/>
    <p:sldId id="303" r:id="rId13"/>
    <p:sldId id="312" r:id="rId14"/>
    <p:sldId id="302" r:id="rId15"/>
    <p:sldId id="281" r:id="rId16"/>
    <p:sldId id="315" r:id="rId17"/>
    <p:sldId id="316"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82" autoAdjust="0"/>
    <p:restoredTop sz="99283" autoAdjust="0"/>
  </p:normalViewPr>
  <p:slideViewPr>
    <p:cSldViewPr>
      <p:cViewPr varScale="1">
        <p:scale>
          <a:sx n="71" d="100"/>
          <a:sy n="71" d="100"/>
        </p:scale>
        <p:origin x="-196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30" d="100"/>
          <a:sy n="130" d="100"/>
        </p:scale>
        <p:origin x="-2178" y="25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1D35599E-B84C-4A1F-AD10-B43D18A0624E}" type="datetimeFigureOut">
              <a:rPr lang="en-GB"/>
              <a:pPr>
                <a:defRPr/>
              </a:pPr>
              <a:t>27/04/17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A082AAE2-FD0E-49B8-819F-75C0BAD34177}" type="slidenum">
              <a:rPr lang="en-GB"/>
              <a:pPr>
                <a:defRPr/>
              </a:pPr>
              <a:t>‹#›</a:t>
            </a:fld>
            <a:endParaRPr lang="en-GB"/>
          </a:p>
        </p:txBody>
      </p:sp>
    </p:spTree>
    <p:extLst>
      <p:ext uri="{BB962C8B-B14F-4D97-AF65-F5344CB8AC3E}">
        <p14:creationId xmlns:p14="http://schemas.microsoft.com/office/powerpoint/2010/main" val="114026827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3238" y="684213"/>
            <a:ext cx="2862262" cy="2146300"/>
          </a:xfrm>
        </p:spPr>
      </p:sp>
      <p:sp>
        <p:nvSpPr>
          <p:cNvPr id="3" name="Notes Placeholder 2"/>
          <p:cNvSpPr>
            <a:spLocks noGrp="1"/>
          </p:cNvSpPr>
          <p:nvPr>
            <p:ph type="body" idx="1"/>
          </p:nvPr>
        </p:nvSpPr>
        <p:spPr>
          <a:xfrm>
            <a:off x="332656" y="2915816"/>
            <a:ext cx="6264696" cy="6048672"/>
          </a:xfrm>
        </p:spPr>
        <p:txBody>
          <a:bodyPr>
            <a:normAutofit/>
          </a:bodyPr>
          <a:lstStyle/>
          <a:p>
            <a:endParaRPr lang="en-GB" dirty="0" smtClean="0"/>
          </a:p>
        </p:txBody>
      </p:sp>
    </p:spTree>
    <p:extLst>
      <p:ext uri="{BB962C8B-B14F-4D97-AF65-F5344CB8AC3E}">
        <p14:creationId xmlns:p14="http://schemas.microsoft.com/office/powerpoint/2010/main" val="102297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2</a:t>
            </a:fld>
            <a:endParaRPr lang="en-GB"/>
          </a:p>
        </p:txBody>
      </p:sp>
    </p:spTree>
    <p:extLst>
      <p:ext uri="{BB962C8B-B14F-4D97-AF65-F5344CB8AC3E}">
        <p14:creationId xmlns:p14="http://schemas.microsoft.com/office/powerpoint/2010/main" val="1246885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3</a:t>
            </a:fld>
            <a:endParaRPr lang="en-GB"/>
          </a:p>
        </p:txBody>
      </p:sp>
    </p:spTree>
    <p:extLst>
      <p:ext uri="{BB962C8B-B14F-4D97-AF65-F5344CB8AC3E}">
        <p14:creationId xmlns:p14="http://schemas.microsoft.com/office/powerpoint/2010/main" val="1404250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4</a:t>
            </a:fld>
            <a:endParaRPr lang="en-GB"/>
          </a:p>
        </p:txBody>
      </p:sp>
    </p:spTree>
    <p:extLst>
      <p:ext uri="{BB962C8B-B14F-4D97-AF65-F5344CB8AC3E}">
        <p14:creationId xmlns:p14="http://schemas.microsoft.com/office/powerpoint/2010/main" val="192161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xfrm>
            <a:off x="332656" y="4343400"/>
            <a:ext cx="6120680" cy="4549080"/>
          </a:xfrm>
          <a:noFill/>
        </p:spPr>
        <p:txBody>
          <a:bodyPr wrap="square" numCol="1" anchor="t" anchorCtr="0" compatLnSpc="1">
            <a:prstTxWarp prst="textNoShape">
              <a:avLst/>
            </a:prstTxWarp>
            <a:normAutofit/>
          </a:bodyPr>
          <a:lstStyle/>
          <a:p>
            <a:pPr>
              <a:spcBef>
                <a:spcPct val="0"/>
              </a:spcBef>
            </a:pPr>
            <a:endParaRPr lang="en-GB" sz="1100" dirty="0" smtClean="0">
              <a:latin typeface="Arial" pitchFamily="34" charset="0"/>
              <a:cs typeface="Arial" pitchFamily="34" charset="0"/>
            </a:endParaRP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74EE4FE-72AD-42C4-BB81-35AC518209D7}" type="slidenum">
              <a:rPr lang="en-GB"/>
              <a:pPr/>
              <a:t>5</a:t>
            </a:fld>
            <a:endParaRPr lang="en-GB" dirty="0"/>
          </a:p>
        </p:txBody>
      </p:sp>
    </p:spTree>
    <p:extLst>
      <p:ext uri="{BB962C8B-B14F-4D97-AF65-F5344CB8AC3E}">
        <p14:creationId xmlns:p14="http://schemas.microsoft.com/office/powerpoint/2010/main" val="2442990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3933825" cy="2949575"/>
          </a:xfrm>
        </p:spPr>
      </p:sp>
      <p:sp>
        <p:nvSpPr>
          <p:cNvPr id="3" name="Notes Placeholder 2"/>
          <p:cNvSpPr>
            <a:spLocks noGrp="1"/>
          </p:cNvSpPr>
          <p:nvPr>
            <p:ph type="body" idx="1"/>
          </p:nvPr>
        </p:nvSpPr>
        <p:spPr>
          <a:xfrm>
            <a:off x="332656" y="3779912"/>
            <a:ext cx="6264696" cy="5184576"/>
          </a:xfrm>
        </p:spPr>
        <p:txBody>
          <a:bodyPr>
            <a:normAutofit/>
          </a:bodyPr>
          <a:lstStyle/>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6</a:t>
            </a:fld>
            <a:endParaRPr lang="en-GB" dirty="0"/>
          </a:p>
        </p:txBody>
      </p:sp>
    </p:spTree>
    <p:extLst>
      <p:ext uri="{BB962C8B-B14F-4D97-AF65-F5344CB8AC3E}">
        <p14:creationId xmlns:p14="http://schemas.microsoft.com/office/powerpoint/2010/main" val="4281736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8640" y="4343400"/>
            <a:ext cx="6408712" cy="4621088"/>
          </a:xfrm>
        </p:spPr>
        <p:txBody>
          <a:bodyPr>
            <a:noAutofit/>
          </a:bodyPr>
          <a:lstStyle/>
          <a:p>
            <a:endParaRPr lang="en-GB"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7</a:t>
            </a:fld>
            <a:endParaRPr lang="en-GB"/>
          </a:p>
        </p:txBody>
      </p:sp>
    </p:spTree>
    <p:extLst>
      <p:ext uri="{BB962C8B-B14F-4D97-AF65-F5344CB8AC3E}">
        <p14:creationId xmlns:p14="http://schemas.microsoft.com/office/powerpoint/2010/main" val="969649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8</a:t>
            </a:fld>
            <a:endParaRPr lang="en-GB"/>
          </a:p>
        </p:txBody>
      </p:sp>
    </p:spTree>
    <p:extLst>
      <p:ext uri="{BB962C8B-B14F-4D97-AF65-F5344CB8AC3E}">
        <p14:creationId xmlns:p14="http://schemas.microsoft.com/office/powerpoint/2010/main" val="594900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3365500" cy="2524125"/>
          </a:xfrm>
        </p:spPr>
      </p:sp>
      <p:sp>
        <p:nvSpPr>
          <p:cNvPr id="3" name="Notes Placeholder 2"/>
          <p:cNvSpPr>
            <a:spLocks noGrp="1"/>
          </p:cNvSpPr>
          <p:nvPr>
            <p:ph type="body" idx="1"/>
          </p:nvPr>
        </p:nvSpPr>
        <p:spPr>
          <a:xfrm>
            <a:off x="188640" y="3347864"/>
            <a:ext cx="6480720" cy="5544616"/>
          </a:xfrm>
        </p:spPr>
        <p:txBody>
          <a:bodyPr>
            <a:normAutofit/>
          </a:bodyPr>
          <a:lstStyle/>
          <a:p>
            <a:endParaRPr lang="en-GB" dirty="0" smtClean="0">
              <a:latin typeface="Arial" pitchFamily="34" charset="0"/>
              <a:cs typeface="Arial" pitchFamily="34" charset="0"/>
            </a:endParaRPr>
          </a:p>
        </p:txBody>
      </p:sp>
    </p:spTree>
    <p:extLst>
      <p:ext uri="{BB962C8B-B14F-4D97-AF65-F5344CB8AC3E}">
        <p14:creationId xmlns:p14="http://schemas.microsoft.com/office/powerpoint/2010/main" val="2085877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975" y="250825"/>
            <a:ext cx="3005138" cy="2255838"/>
          </a:xfrm>
        </p:spPr>
      </p:sp>
      <p:sp>
        <p:nvSpPr>
          <p:cNvPr id="3" name="Notes Placeholder 2"/>
          <p:cNvSpPr>
            <a:spLocks noGrp="1"/>
          </p:cNvSpPr>
          <p:nvPr>
            <p:ph type="body" idx="1"/>
          </p:nvPr>
        </p:nvSpPr>
        <p:spPr>
          <a:xfrm>
            <a:off x="332656" y="2627784"/>
            <a:ext cx="6336704" cy="6336704"/>
          </a:xfrm>
        </p:spPr>
        <p:txBody>
          <a:bodyPr>
            <a:normAutofit/>
          </a:bodyPr>
          <a:lstStyle/>
          <a:p>
            <a:endParaRPr lang="en-GB" dirty="0">
              <a:latin typeface="Arial" pitchFamily="34" charset="0"/>
              <a:cs typeface="Arial" pitchFamily="34" charset="0"/>
            </a:endParaRPr>
          </a:p>
        </p:txBody>
      </p:sp>
    </p:spTree>
    <p:extLst>
      <p:ext uri="{BB962C8B-B14F-4D97-AF65-F5344CB8AC3E}">
        <p14:creationId xmlns:p14="http://schemas.microsoft.com/office/powerpoint/2010/main" val="1438774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11</a:t>
            </a:fld>
            <a:endParaRPr lang="en-GB"/>
          </a:p>
        </p:txBody>
      </p:sp>
    </p:spTree>
    <p:extLst>
      <p:ext uri="{BB962C8B-B14F-4D97-AF65-F5344CB8AC3E}">
        <p14:creationId xmlns:p14="http://schemas.microsoft.com/office/powerpoint/2010/main" val="2240346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2790825" cy="2092325"/>
          </a:xfrm>
        </p:spPr>
      </p:sp>
      <p:sp>
        <p:nvSpPr>
          <p:cNvPr id="3" name="Notes Placeholder 2"/>
          <p:cNvSpPr>
            <a:spLocks noGrp="1"/>
          </p:cNvSpPr>
          <p:nvPr>
            <p:ph type="body" idx="1"/>
          </p:nvPr>
        </p:nvSpPr>
        <p:spPr>
          <a:xfrm>
            <a:off x="685800" y="2915816"/>
            <a:ext cx="5486400" cy="5904656"/>
          </a:xfrm>
        </p:spPr>
        <p:txBody>
          <a:bodyPr>
            <a:normAutofit/>
          </a:bodyPr>
          <a:lstStyle/>
          <a:p>
            <a:endParaRPr lang="en-GB" dirty="0">
              <a:latin typeface="Arial" pitchFamily="34" charset="0"/>
              <a:cs typeface="Arial" pitchFamily="34" charset="0"/>
            </a:endParaRPr>
          </a:p>
        </p:txBody>
      </p:sp>
    </p:spTree>
    <p:extLst>
      <p:ext uri="{BB962C8B-B14F-4D97-AF65-F5344CB8AC3E}">
        <p14:creationId xmlns:p14="http://schemas.microsoft.com/office/powerpoint/2010/main" val="2846935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5538" y="107950"/>
            <a:ext cx="2303462" cy="1727200"/>
          </a:xfrm>
        </p:spPr>
      </p:sp>
      <p:sp>
        <p:nvSpPr>
          <p:cNvPr id="3" name="Notes Placeholder 2"/>
          <p:cNvSpPr>
            <a:spLocks noGrp="1"/>
          </p:cNvSpPr>
          <p:nvPr>
            <p:ph type="body" idx="1"/>
          </p:nvPr>
        </p:nvSpPr>
        <p:spPr>
          <a:xfrm>
            <a:off x="188640" y="1907704"/>
            <a:ext cx="6480720" cy="7128792"/>
          </a:xfrm>
        </p:spPr>
        <p:txBody>
          <a:bodyPr>
            <a:noAutofit/>
          </a:bodyPr>
          <a:lstStyle/>
          <a:p>
            <a:pPr algn="just"/>
            <a:endParaRPr lang="en-GB" dirty="0" smtClean="0">
              <a:latin typeface="Arial" pitchFamily="34" charset="0"/>
              <a:cs typeface="Arial" pitchFamily="34" charset="0"/>
            </a:endParaRPr>
          </a:p>
        </p:txBody>
      </p:sp>
    </p:spTree>
    <p:extLst>
      <p:ext uri="{BB962C8B-B14F-4D97-AF65-F5344CB8AC3E}">
        <p14:creationId xmlns:p14="http://schemas.microsoft.com/office/powerpoint/2010/main" val="14174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3222625" cy="2416175"/>
          </a:xfrm>
        </p:spPr>
      </p:sp>
      <p:sp>
        <p:nvSpPr>
          <p:cNvPr id="3" name="Notes Placeholder 2"/>
          <p:cNvSpPr>
            <a:spLocks noGrp="1"/>
          </p:cNvSpPr>
          <p:nvPr>
            <p:ph type="body" idx="1"/>
          </p:nvPr>
        </p:nvSpPr>
        <p:spPr>
          <a:xfrm>
            <a:off x="685800" y="3203848"/>
            <a:ext cx="5486400" cy="5616624"/>
          </a:xfrm>
        </p:spPr>
        <p:txBody>
          <a:bodyPr>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14</a:t>
            </a:fld>
            <a:endParaRPr lang="en-GB"/>
          </a:p>
        </p:txBody>
      </p:sp>
    </p:spTree>
    <p:extLst>
      <p:ext uri="{BB962C8B-B14F-4D97-AF65-F5344CB8AC3E}">
        <p14:creationId xmlns:p14="http://schemas.microsoft.com/office/powerpoint/2010/main" val="2710736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3581400" cy="2686050"/>
          </a:xfrm>
        </p:spPr>
      </p:sp>
      <p:sp>
        <p:nvSpPr>
          <p:cNvPr id="3" name="Notes Placeholder 2"/>
          <p:cNvSpPr>
            <a:spLocks noGrp="1"/>
          </p:cNvSpPr>
          <p:nvPr>
            <p:ph type="body" idx="1"/>
          </p:nvPr>
        </p:nvSpPr>
        <p:spPr>
          <a:xfrm>
            <a:off x="332656" y="3419872"/>
            <a:ext cx="6264696" cy="5038328"/>
          </a:xfrm>
        </p:spPr>
        <p:txBody>
          <a:bodyPr>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15</a:t>
            </a:fld>
            <a:endParaRPr lang="en-GB"/>
          </a:p>
        </p:txBody>
      </p:sp>
    </p:spTree>
    <p:extLst>
      <p:ext uri="{BB962C8B-B14F-4D97-AF65-F5344CB8AC3E}">
        <p14:creationId xmlns:p14="http://schemas.microsoft.com/office/powerpoint/2010/main" val="216349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3509963" cy="2632075"/>
          </a:xfrm>
        </p:spPr>
      </p:sp>
      <p:sp>
        <p:nvSpPr>
          <p:cNvPr id="3" name="Notes Placeholder 2"/>
          <p:cNvSpPr>
            <a:spLocks noGrp="1"/>
          </p:cNvSpPr>
          <p:nvPr>
            <p:ph type="body" idx="1"/>
          </p:nvPr>
        </p:nvSpPr>
        <p:spPr>
          <a:xfrm>
            <a:off x="685800" y="3491880"/>
            <a:ext cx="5911552" cy="5328592"/>
          </a:xfrm>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pPr>
              <a:defRPr/>
            </a:pPr>
            <a:fld id="{A082AAE2-FD0E-49B8-819F-75C0BAD34177}" type="slidenum">
              <a:rPr lang="en-GB" smtClean="0"/>
              <a:pPr>
                <a:defRPr/>
              </a:pPr>
              <a:t>16</a:t>
            </a:fld>
            <a:endParaRPr lang="en-GB"/>
          </a:p>
        </p:txBody>
      </p:sp>
    </p:spTree>
    <p:extLst>
      <p:ext uri="{BB962C8B-B14F-4D97-AF65-F5344CB8AC3E}">
        <p14:creationId xmlns:p14="http://schemas.microsoft.com/office/powerpoint/2010/main" val="2892959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3238" y="684213"/>
            <a:ext cx="2862262" cy="2146300"/>
          </a:xfrm>
        </p:spPr>
      </p:sp>
      <p:sp>
        <p:nvSpPr>
          <p:cNvPr id="3" name="Notes Placeholder 2"/>
          <p:cNvSpPr>
            <a:spLocks noGrp="1"/>
          </p:cNvSpPr>
          <p:nvPr>
            <p:ph type="body" idx="1"/>
          </p:nvPr>
        </p:nvSpPr>
        <p:spPr>
          <a:xfrm>
            <a:off x="332656" y="2915816"/>
            <a:ext cx="6264696" cy="6048672"/>
          </a:xfrm>
        </p:spPr>
        <p:txBody>
          <a:bodyPr>
            <a:normAutofit/>
          </a:bodyPr>
          <a:lstStyle/>
          <a:p>
            <a:endParaRPr lang="en-GB" dirty="0" smtClean="0"/>
          </a:p>
        </p:txBody>
      </p:sp>
    </p:spTree>
    <p:extLst>
      <p:ext uri="{BB962C8B-B14F-4D97-AF65-F5344CB8AC3E}">
        <p14:creationId xmlns:p14="http://schemas.microsoft.com/office/powerpoint/2010/main" val="1698884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 Id="rId3"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 Id="rId3"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png"/><Relationship Id="rId1" Type="http://schemas.openxmlformats.org/officeDocument/2006/relationships/themeOverride" Target="../theme/themeOverride3.xml"/><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png"/><Relationship Id="rId1" Type="http://schemas.openxmlformats.org/officeDocument/2006/relationships/themeOverride" Target="../theme/themeOverride4.xml"/><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 Id="rId3"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 Id="rId3"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 Id="rId3"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 Id="rId3"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eg"/><Relationship Id="rId3" Type="http://schemas.openxmlformats.org/officeDocument/2006/relationships/image" Target="../media/image21.jpeg"/></Relationships>
</file>

<file path=ppt/slideLayouts/_rels/slideLayout23.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slideMaster" Target="../slideMasters/slideMaster1.xml"/><Relationship Id="rId3" Type="http://schemas.openxmlformats.org/officeDocument/2006/relationships/image" Target="../media/image22.jpeg"/></Relationships>
</file>

<file path=ppt/slideLayouts/_rels/slideLayout24.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slideMaster" Target="../slideMasters/slideMaster1.xml"/><Relationship Id="rId3" Type="http://schemas.openxmlformats.org/officeDocument/2006/relationships/image" Target="../media/image23.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4.png"/><Relationship Id="rId1" Type="http://schemas.openxmlformats.org/officeDocument/2006/relationships/themeOverride" Target="../theme/themeOverride7.xml"/><Relationship Id="rId2"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eg"/><Relationship Id="rId3" Type="http://schemas.openxmlformats.org/officeDocument/2006/relationships/image" Target="../media/image2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eg"/><Relationship Id="rId3" Type="http://schemas.openxmlformats.org/officeDocument/2006/relationships/image" Target="../media/image2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4.png"/><Relationship Id="rId1" Type="http://schemas.openxmlformats.org/officeDocument/2006/relationships/themeOverride" Target="../theme/themeOverride8.xml"/><Relationship Id="rId2"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gree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green 2">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 green ti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gree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a:lnSpc>
                <a:spcPct val="85000"/>
              </a:lnSpc>
              <a:defRPr sz="4800" b="0">
                <a:solidFill>
                  <a:srgbClr val="FFFFFF"/>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68000" y="3201071"/>
            <a:ext cx="8208000" cy="1873672"/>
          </a:xfrm>
        </p:spPr>
        <p:txBody>
          <a:bodyPr>
            <a:normAutofit/>
          </a:bodyPr>
          <a:lstStyle>
            <a:lvl1pPr marL="0" indent="0" algn="l">
              <a:buNone/>
              <a:defRPr sz="21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green white">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a:lnSpc>
                <a:spcPct val="85000"/>
              </a:lnSpc>
              <a:defRPr sz="4800" b="0">
                <a:solidFill>
                  <a:schemeClr val="tx2"/>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68000" y="3201071"/>
            <a:ext cx="8208000" cy="1873672"/>
          </a:xfrm>
        </p:spPr>
        <p:txBody>
          <a:bodyPr>
            <a:normAutofit/>
          </a:bodyPr>
          <a:lstStyle>
            <a:lvl1pPr marL="0" marR="0" indent="0" algn="l" defTabSz="914400" rtl="0" eaLnBrk="1" fontAlgn="base" latinLnBrk="0" hangingPunct="1">
              <a:lnSpc>
                <a:spcPct val="95000"/>
              </a:lnSpc>
              <a:spcBef>
                <a:spcPct val="20000"/>
              </a:spcBef>
              <a:spcAft>
                <a:spcPct val="0"/>
              </a:spcAft>
              <a:buClrTx/>
              <a:buSzTx/>
              <a:buFont typeface="Arial" charset="0"/>
              <a:buNone/>
              <a:tabLst/>
              <a:defRPr sz="21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 Column gree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p:txBody>
          <a:bodyPr/>
          <a:lstStyle>
            <a:lvl1pPr>
              <a:buFontTx/>
              <a:buBlip>
                <a:blip r:embed="rId4"/>
              </a:buBlip>
              <a:defRPr>
                <a:solidFill>
                  <a:srgbClr val="FFFFFF"/>
                </a:solidFill>
              </a:defRPr>
            </a:lvl1pPr>
            <a:lvl2pPr>
              <a:buFontTx/>
              <a:buBlip>
                <a:blip r:embed="rId4"/>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857250" y="6196013"/>
            <a:ext cx="1081088" cy="387350"/>
          </a:xfrm>
        </p:spPr>
        <p:txBody>
          <a:bodyPr/>
          <a:lstStyle>
            <a:lvl1pPr>
              <a:lnSpc>
                <a:spcPct val="100000"/>
              </a:lnSpc>
              <a:defRPr>
                <a:solidFill>
                  <a:schemeClr val="tx1"/>
                </a:solidFill>
              </a:defRPr>
            </a:lvl1pPr>
          </a:lstStyle>
          <a:p>
            <a:pPr>
              <a:defRPr/>
            </a:pPr>
            <a:fld id="{B4EEFEEE-8DFB-4BCD-A439-E896D19C7A88}" type="datetime1">
              <a:rPr lang="en-GB"/>
              <a:pPr>
                <a:defRPr/>
              </a:pPr>
              <a:t>27/04/17</a:t>
            </a:fld>
            <a:endParaRPr lang="en-GB" dirty="0"/>
          </a:p>
        </p:txBody>
      </p:sp>
      <p:sp>
        <p:nvSpPr>
          <p:cNvPr id="5" name="Slide Number Placeholder 5"/>
          <p:cNvSpPr>
            <a:spLocks noGrp="1"/>
          </p:cNvSpPr>
          <p:nvPr>
            <p:ph type="sldNum" sz="quarter" idx="11"/>
          </p:nvPr>
        </p:nvSpPr>
        <p:spPr>
          <a:xfrm>
            <a:off x="468313" y="6196013"/>
            <a:ext cx="388937" cy="387350"/>
          </a:xfrm>
        </p:spPr>
        <p:txBody>
          <a:bodyPr/>
          <a:lstStyle>
            <a:lvl1pPr>
              <a:defRPr>
                <a:solidFill>
                  <a:schemeClr val="tx1"/>
                </a:solidFill>
              </a:defRPr>
            </a:lvl1pPr>
          </a:lstStyle>
          <a:p>
            <a:pPr>
              <a:defRPr/>
            </a:pPr>
            <a:fld id="{FD54C485-025E-4ED0-8470-3FA8C9EB665F}"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column green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a:xfrm>
            <a:off x="468000" y="1700808"/>
            <a:ext cx="8207688" cy="4242793"/>
          </a:xfrm>
        </p:spPr>
        <p:txBody>
          <a:bodyPr/>
          <a:lstStyle>
            <a:lvl1pPr>
              <a:buFontTx/>
              <a:buBlip>
                <a:blip r:embed="rId3"/>
              </a:buBlip>
              <a:defRPr/>
            </a:lvl1pPr>
            <a:lvl2pPr>
              <a:buFontTx/>
              <a:buBlip>
                <a:blip r:embed="rId4"/>
              </a:buBlip>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857250" y="6196013"/>
            <a:ext cx="1081088" cy="387350"/>
          </a:xfrm>
        </p:spPr>
        <p:txBody>
          <a:bodyPr/>
          <a:lstStyle>
            <a:lvl1pPr>
              <a:lnSpc>
                <a:spcPct val="100000"/>
              </a:lnSpc>
              <a:defRPr>
                <a:solidFill>
                  <a:schemeClr val="tx2"/>
                </a:solidFill>
              </a:defRPr>
            </a:lvl1pPr>
          </a:lstStyle>
          <a:p>
            <a:pPr>
              <a:defRPr/>
            </a:pPr>
            <a:fld id="{1981B0F8-FBE0-4098-A228-8F7E9EF86758}" type="datetime1">
              <a:rPr lang="en-GB"/>
              <a:pPr>
                <a:defRPr/>
              </a:pPr>
              <a:t>27/04/17</a:t>
            </a:fld>
            <a:endParaRPr lang="en-GB" dirty="0"/>
          </a:p>
        </p:txBody>
      </p:sp>
      <p:sp>
        <p:nvSpPr>
          <p:cNvPr id="5" name="Slide Number Placeholder 5"/>
          <p:cNvSpPr>
            <a:spLocks noGrp="1"/>
          </p:cNvSpPr>
          <p:nvPr>
            <p:ph type="sldNum" sz="quarter" idx="11"/>
          </p:nvPr>
        </p:nvSpPr>
        <p:spPr>
          <a:xfrm>
            <a:off x="468313" y="6196013"/>
            <a:ext cx="388937" cy="387350"/>
          </a:xfrm>
        </p:spPr>
        <p:txBody>
          <a:bodyPr/>
          <a:lstStyle>
            <a:lvl1pPr>
              <a:defRPr>
                <a:solidFill>
                  <a:schemeClr val="tx2"/>
                </a:solidFill>
              </a:defRPr>
            </a:lvl1pPr>
          </a:lstStyle>
          <a:p>
            <a:pPr>
              <a:defRPr/>
            </a:pPr>
            <a:fld id="{4C623846-FFBC-4247-9725-85824DF177EB}"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green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a:xfrm>
            <a:off x="468000" y="1700808"/>
            <a:ext cx="3960000" cy="4242793"/>
          </a:xfrm>
        </p:spPr>
        <p:txBody>
          <a:bodyPr/>
          <a:lstStyle>
            <a:lvl1pPr>
              <a:buFontTx/>
              <a:buBlip>
                <a:blip r:embed="rId3"/>
              </a:buBlip>
              <a:defRPr/>
            </a:lvl1pPr>
            <a:lvl2pPr>
              <a:buFontTx/>
              <a:buBlip>
                <a:blip r:embed="rId3"/>
              </a:buBlip>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8"/>
          <p:cNvSpPr>
            <a:spLocks noGrp="1"/>
          </p:cNvSpPr>
          <p:nvPr>
            <p:ph sz="quarter" idx="13"/>
          </p:nvPr>
        </p:nvSpPr>
        <p:spPr>
          <a:xfrm>
            <a:off x="4716463" y="1700213"/>
            <a:ext cx="3959225" cy="4243387"/>
          </a:xfrm>
        </p:spPr>
        <p:txBody>
          <a:bodyPr/>
          <a:lstStyle>
            <a:lvl1pPr>
              <a:buFontTx/>
              <a:buBlip>
                <a:blip r:embed="rId3"/>
              </a:buBlip>
              <a:defRPr/>
            </a:lvl1pPr>
            <a:lvl2pPr>
              <a:buFontTx/>
              <a:buBlip>
                <a:blip r:embed="rId3"/>
              </a:buBlip>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4"/>
          </p:nvPr>
        </p:nvSpPr>
        <p:spPr>
          <a:xfrm>
            <a:off x="857250" y="6196013"/>
            <a:ext cx="1081088" cy="387350"/>
          </a:xfrm>
        </p:spPr>
        <p:txBody>
          <a:bodyPr/>
          <a:lstStyle>
            <a:lvl1pPr>
              <a:lnSpc>
                <a:spcPct val="100000"/>
              </a:lnSpc>
              <a:defRPr>
                <a:solidFill>
                  <a:schemeClr val="tx2"/>
                </a:solidFill>
              </a:defRPr>
            </a:lvl1pPr>
          </a:lstStyle>
          <a:p>
            <a:pPr>
              <a:defRPr/>
            </a:pPr>
            <a:fld id="{E598431A-006C-41CF-BE17-99E64F572327}" type="datetime1">
              <a:rPr lang="en-GB"/>
              <a:pPr>
                <a:defRPr/>
              </a:pPr>
              <a:t>27/04/17</a:t>
            </a:fld>
            <a:endParaRPr lang="en-GB" dirty="0"/>
          </a:p>
        </p:txBody>
      </p:sp>
      <p:sp>
        <p:nvSpPr>
          <p:cNvPr id="6" name="Slide Number Placeholder 5"/>
          <p:cNvSpPr>
            <a:spLocks noGrp="1"/>
          </p:cNvSpPr>
          <p:nvPr>
            <p:ph type="sldNum" sz="quarter" idx="15"/>
          </p:nvPr>
        </p:nvSpPr>
        <p:spPr>
          <a:xfrm>
            <a:off x="468313" y="6196013"/>
            <a:ext cx="388937" cy="387350"/>
          </a:xfrm>
        </p:spPr>
        <p:txBody>
          <a:bodyPr/>
          <a:lstStyle>
            <a:lvl1pPr>
              <a:defRPr>
                <a:solidFill>
                  <a:schemeClr val="tx2"/>
                </a:solidFill>
              </a:defRPr>
            </a:lvl1pPr>
          </a:lstStyle>
          <a:p>
            <a:pPr>
              <a:defRPr/>
            </a:pPr>
            <a:fld id="{3E3F569D-81D9-43B1-AE68-3C07DB8E1ABD}"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gree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468000" y="1700808"/>
            <a:ext cx="3960000" cy="4242793"/>
          </a:xfrm>
        </p:spPr>
        <p:txBody>
          <a:bodyPr/>
          <a:lstStyle>
            <a:lvl1pPr>
              <a:buFontTx/>
              <a:buBlip>
                <a:blip r:embed="rId4"/>
              </a:buBlip>
              <a:defRPr>
                <a:solidFill>
                  <a:srgbClr val="FFFFFF"/>
                </a:solidFill>
              </a:defRPr>
            </a:lvl1pPr>
            <a:lvl2pPr>
              <a:buFontTx/>
              <a:buBlip>
                <a:blip r:embed="rId4"/>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8"/>
          <p:cNvSpPr>
            <a:spLocks noGrp="1"/>
          </p:cNvSpPr>
          <p:nvPr>
            <p:ph sz="quarter" idx="13"/>
          </p:nvPr>
        </p:nvSpPr>
        <p:spPr>
          <a:xfrm>
            <a:off x="4716463" y="1700213"/>
            <a:ext cx="3959225" cy="4243387"/>
          </a:xfrm>
        </p:spPr>
        <p:txBody>
          <a:bodyPr/>
          <a:lstStyle>
            <a:lvl1pPr>
              <a:buFontTx/>
              <a:buBlip>
                <a:blip r:embed="rId4"/>
              </a:buBlip>
              <a:defRPr>
                <a:solidFill>
                  <a:srgbClr val="FFFFFF"/>
                </a:solidFill>
              </a:defRPr>
            </a:lvl1pPr>
            <a:lvl2pPr>
              <a:buFontTx/>
              <a:buBlip>
                <a:blip r:embed="rId4"/>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4"/>
          </p:nvPr>
        </p:nvSpPr>
        <p:spPr>
          <a:xfrm>
            <a:off x="857250" y="6196013"/>
            <a:ext cx="1081088" cy="387350"/>
          </a:xfrm>
        </p:spPr>
        <p:txBody>
          <a:bodyPr/>
          <a:lstStyle>
            <a:lvl1pPr>
              <a:lnSpc>
                <a:spcPct val="100000"/>
              </a:lnSpc>
              <a:defRPr>
                <a:solidFill>
                  <a:schemeClr val="tx1"/>
                </a:solidFill>
              </a:defRPr>
            </a:lvl1pPr>
          </a:lstStyle>
          <a:p>
            <a:pPr>
              <a:defRPr/>
            </a:pPr>
            <a:fld id="{DDE88D9D-1D87-46A6-A1F6-C52B025D7456}" type="datetime1">
              <a:rPr lang="en-GB"/>
              <a:pPr>
                <a:defRPr/>
              </a:pPr>
              <a:t>27/04/17</a:t>
            </a:fld>
            <a:endParaRPr lang="en-GB" dirty="0"/>
          </a:p>
        </p:txBody>
      </p:sp>
      <p:sp>
        <p:nvSpPr>
          <p:cNvPr id="6" name="Slide Number Placeholder 5"/>
          <p:cNvSpPr>
            <a:spLocks noGrp="1"/>
          </p:cNvSpPr>
          <p:nvPr>
            <p:ph type="sldNum" sz="quarter" idx="15"/>
          </p:nvPr>
        </p:nvSpPr>
        <p:spPr>
          <a:xfrm>
            <a:off x="468313" y="6196013"/>
            <a:ext cx="388937" cy="387350"/>
          </a:xfrm>
        </p:spPr>
        <p:txBody>
          <a:bodyPr/>
          <a:lstStyle>
            <a:lvl1pPr>
              <a:defRPr>
                <a:solidFill>
                  <a:schemeClr val="tx1"/>
                </a:solidFill>
              </a:defRPr>
            </a:lvl1pPr>
          </a:lstStyle>
          <a:p>
            <a:pPr>
              <a:defRPr/>
            </a:pPr>
            <a:fld id="{3FD148D7-1785-4F14-893D-0FFB950D00EE}"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go blu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 blue 2">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 blue ti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blue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marL="914400" indent="-914400">
              <a:lnSpc>
                <a:spcPct val="85000"/>
              </a:lnSpc>
              <a:buFont typeface="+mj-lt"/>
              <a:buNone/>
              <a:defRPr sz="4800" b="0">
                <a:solidFill>
                  <a:srgbClr val="034B89"/>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68000" y="3201071"/>
            <a:ext cx="8208000" cy="1873672"/>
          </a:xfrm>
        </p:spPr>
        <p:txBody>
          <a:bodyPr>
            <a:normAutofit/>
          </a:bodyPr>
          <a:lstStyle>
            <a:lvl1pPr marL="0" indent="0" algn="l">
              <a:buNone/>
              <a:defRPr sz="2100">
                <a:solidFill>
                  <a:srgbClr val="034B8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blu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a:lnSpc>
                <a:spcPct val="85000"/>
              </a:lnSpc>
              <a:defRPr sz="4800" b="0">
                <a:solidFill>
                  <a:srgbClr val="FFFFFF"/>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68000" y="3201071"/>
            <a:ext cx="8208000" cy="1873672"/>
          </a:xfrm>
        </p:spPr>
        <p:txBody>
          <a:bodyPr>
            <a:normAutofit/>
          </a:bodyPr>
          <a:lstStyle>
            <a:lvl1pPr marL="0" indent="0" algn="l">
              <a:buNone/>
              <a:defRPr sz="21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 Column blue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34B89"/>
                </a:solidFill>
              </a:defRPr>
            </a:lvl1pPr>
          </a:lstStyle>
          <a:p>
            <a:r>
              <a:rPr lang="en-US" smtClean="0"/>
              <a:t>Click to edit Master title style</a:t>
            </a:r>
            <a:endParaRPr lang="en-GB" dirty="0"/>
          </a:p>
        </p:txBody>
      </p:sp>
      <p:sp>
        <p:nvSpPr>
          <p:cNvPr id="3" name="Content Placeholder 2"/>
          <p:cNvSpPr>
            <a:spLocks noGrp="1"/>
          </p:cNvSpPr>
          <p:nvPr>
            <p:ph idx="1"/>
          </p:nvPr>
        </p:nvSpPr>
        <p:spPr/>
        <p:txBody>
          <a:bodyPr/>
          <a:lstStyle>
            <a:lvl1pPr>
              <a:buFontTx/>
              <a:buBlip>
                <a:blip r:embed="rId3"/>
              </a:buBlip>
              <a:defRPr>
                <a:solidFill>
                  <a:srgbClr val="034B89"/>
                </a:solidFill>
              </a:defRPr>
            </a:lvl1pPr>
            <a:lvl2pPr>
              <a:buFontTx/>
              <a:buBlip>
                <a:blip r:embed="rId3"/>
              </a:buBlip>
              <a:defRPr>
                <a:solidFill>
                  <a:srgbClr val="034B89"/>
                </a:solidFill>
              </a:defRPr>
            </a:lvl2pPr>
            <a:lvl3pPr>
              <a:defRPr>
                <a:solidFill>
                  <a:srgbClr val="034B89"/>
                </a:solidFill>
              </a:defRPr>
            </a:lvl3pPr>
            <a:lvl4pPr>
              <a:defRPr>
                <a:solidFill>
                  <a:srgbClr val="034B89"/>
                </a:solidFill>
              </a:defRPr>
            </a:lvl4pPr>
            <a:lvl5pPr>
              <a:defRPr>
                <a:solidFill>
                  <a:srgbClr val="034B89"/>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857250" y="6196013"/>
            <a:ext cx="1081088" cy="387350"/>
          </a:xfrm>
        </p:spPr>
        <p:txBody>
          <a:bodyPr/>
          <a:lstStyle>
            <a:lvl1pPr>
              <a:lnSpc>
                <a:spcPct val="100000"/>
              </a:lnSpc>
              <a:defRPr>
                <a:solidFill>
                  <a:schemeClr val="tx2"/>
                </a:solidFill>
              </a:defRPr>
            </a:lvl1pPr>
          </a:lstStyle>
          <a:p>
            <a:pPr>
              <a:defRPr/>
            </a:pPr>
            <a:fld id="{CF90DEA7-136C-469D-A621-AA11B04E63EB}" type="datetime1">
              <a:rPr lang="en-GB"/>
              <a:pPr>
                <a:defRPr/>
              </a:pPr>
              <a:t>27/04/17</a:t>
            </a:fld>
            <a:endParaRPr lang="en-GB" dirty="0"/>
          </a:p>
        </p:txBody>
      </p:sp>
      <p:sp>
        <p:nvSpPr>
          <p:cNvPr id="5" name="Slide Number Placeholder 5"/>
          <p:cNvSpPr>
            <a:spLocks noGrp="1"/>
          </p:cNvSpPr>
          <p:nvPr>
            <p:ph type="sldNum" sz="quarter" idx="11"/>
          </p:nvPr>
        </p:nvSpPr>
        <p:spPr>
          <a:xfrm>
            <a:off x="468313" y="6196013"/>
            <a:ext cx="388937" cy="387350"/>
          </a:xfrm>
        </p:spPr>
        <p:txBody>
          <a:bodyPr/>
          <a:lstStyle>
            <a:lvl1pPr>
              <a:defRPr>
                <a:solidFill>
                  <a:schemeClr val="tx2"/>
                </a:solidFill>
              </a:defRPr>
            </a:lvl1pPr>
          </a:lstStyle>
          <a:p>
            <a:pPr>
              <a:defRPr/>
            </a:pPr>
            <a:fld id="{9A9E9796-C11E-432F-BEC8-F49525671453}" type="slidenum">
              <a:rPr lang="en-GB"/>
              <a:pPr>
                <a:defRPr/>
              </a:pPr>
              <a:t>‹#›</a:t>
            </a:fld>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 Column blu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p:txBody>
          <a:bodyPr/>
          <a:lstStyle>
            <a:lvl1pPr>
              <a:buFontTx/>
              <a:buBlip>
                <a:blip r:embed="rId3"/>
              </a:buBlip>
              <a:defRPr>
                <a:solidFill>
                  <a:srgbClr val="FFFFFF"/>
                </a:solidFill>
              </a:defRPr>
            </a:lvl1pPr>
            <a:lvl2pPr>
              <a:buFontTx/>
              <a:buBlip>
                <a:blip r:embed="rId3"/>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857250" y="6196013"/>
            <a:ext cx="1081088" cy="387350"/>
          </a:xfrm>
        </p:spPr>
        <p:txBody>
          <a:bodyPr/>
          <a:lstStyle>
            <a:lvl1pPr>
              <a:lnSpc>
                <a:spcPct val="100000"/>
              </a:lnSpc>
              <a:defRPr>
                <a:solidFill>
                  <a:schemeClr val="bg1"/>
                </a:solidFill>
              </a:defRPr>
            </a:lvl1pPr>
          </a:lstStyle>
          <a:p>
            <a:pPr>
              <a:defRPr/>
            </a:pPr>
            <a:fld id="{782E73AA-077F-4C67-A137-D6484DC4E501}" type="datetime1">
              <a:rPr lang="en-GB"/>
              <a:pPr>
                <a:defRPr/>
              </a:pPr>
              <a:t>27/04/17</a:t>
            </a:fld>
            <a:endParaRPr lang="en-GB" dirty="0"/>
          </a:p>
        </p:txBody>
      </p:sp>
      <p:sp>
        <p:nvSpPr>
          <p:cNvPr id="5" name="Slide Number Placeholder 5"/>
          <p:cNvSpPr>
            <a:spLocks noGrp="1"/>
          </p:cNvSpPr>
          <p:nvPr>
            <p:ph type="sldNum" sz="quarter" idx="11"/>
          </p:nvPr>
        </p:nvSpPr>
        <p:spPr>
          <a:xfrm>
            <a:off x="468313" y="6196013"/>
            <a:ext cx="388937" cy="387350"/>
          </a:xfrm>
        </p:spPr>
        <p:txBody>
          <a:bodyPr/>
          <a:lstStyle>
            <a:lvl1pPr>
              <a:defRPr>
                <a:solidFill>
                  <a:schemeClr val="bg1"/>
                </a:solidFill>
              </a:defRPr>
            </a:lvl1pPr>
          </a:lstStyle>
          <a:p>
            <a:pPr>
              <a:defRPr/>
            </a:pPr>
            <a:fld id="{8D5FCECF-2528-4783-BD38-3FE25B9E1AB5}" type="slidenum">
              <a:rPr lang="en-GB"/>
              <a:pPr>
                <a:defRPr/>
              </a:pPr>
              <a:t>‹#›</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blue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34B89"/>
                </a:solidFill>
              </a:defRPr>
            </a:lvl1pPr>
          </a:lstStyle>
          <a:p>
            <a:r>
              <a:rPr lang="en-US" smtClean="0"/>
              <a:t>Click to edit Master title style</a:t>
            </a:r>
            <a:endParaRPr lang="en-GB" dirty="0"/>
          </a:p>
        </p:txBody>
      </p:sp>
      <p:sp>
        <p:nvSpPr>
          <p:cNvPr id="6" name="Content Placeholder 2"/>
          <p:cNvSpPr>
            <a:spLocks noGrp="1"/>
          </p:cNvSpPr>
          <p:nvPr>
            <p:ph idx="1"/>
          </p:nvPr>
        </p:nvSpPr>
        <p:spPr>
          <a:xfrm>
            <a:off x="468000" y="1700808"/>
            <a:ext cx="3960000" cy="4242793"/>
          </a:xfrm>
        </p:spPr>
        <p:txBody>
          <a:bodyPr/>
          <a:lstStyle>
            <a:lvl1pPr>
              <a:buFontTx/>
              <a:buBlip>
                <a:blip r:embed="rId3"/>
              </a:buBlip>
              <a:defRPr>
                <a:solidFill>
                  <a:srgbClr val="034B89"/>
                </a:solidFill>
              </a:defRPr>
            </a:lvl1pPr>
            <a:lvl2pPr>
              <a:buFontTx/>
              <a:buBlip>
                <a:blip r:embed="rId3"/>
              </a:buBlip>
              <a:defRPr>
                <a:solidFill>
                  <a:srgbClr val="034B89"/>
                </a:solidFill>
              </a:defRPr>
            </a:lvl2pPr>
            <a:lvl3pPr>
              <a:defRPr>
                <a:solidFill>
                  <a:srgbClr val="034B89"/>
                </a:solidFill>
              </a:defRPr>
            </a:lvl3pPr>
            <a:lvl4pPr>
              <a:defRPr>
                <a:solidFill>
                  <a:srgbClr val="034B89"/>
                </a:solidFill>
              </a:defRPr>
            </a:lvl4pPr>
            <a:lvl5pPr>
              <a:defRPr>
                <a:solidFill>
                  <a:srgbClr val="034B89"/>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Content Placeholder 8"/>
          <p:cNvSpPr>
            <a:spLocks noGrp="1"/>
          </p:cNvSpPr>
          <p:nvPr>
            <p:ph sz="quarter" idx="13"/>
          </p:nvPr>
        </p:nvSpPr>
        <p:spPr>
          <a:xfrm>
            <a:off x="4716463" y="1700213"/>
            <a:ext cx="3959225" cy="4243387"/>
          </a:xfrm>
        </p:spPr>
        <p:txBody>
          <a:bodyPr/>
          <a:lstStyle>
            <a:lvl1pPr>
              <a:buFontTx/>
              <a:buBlip>
                <a:blip r:embed="rId3"/>
              </a:buBlip>
              <a:defRPr>
                <a:solidFill>
                  <a:srgbClr val="034B89"/>
                </a:solidFill>
              </a:defRPr>
            </a:lvl1pPr>
            <a:lvl2pPr>
              <a:buFontTx/>
              <a:buBlip>
                <a:blip r:embed="rId3"/>
              </a:buBlip>
              <a:defRPr>
                <a:solidFill>
                  <a:srgbClr val="034B89"/>
                </a:solidFill>
              </a:defRPr>
            </a:lvl2pPr>
            <a:lvl3pPr>
              <a:defRPr>
                <a:solidFill>
                  <a:srgbClr val="034B89"/>
                </a:solidFill>
              </a:defRPr>
            </a:lvl3pPr>
            <a:lvl4pPr>
              <a:defRPr>
                <a:solidFill>
                  <a:srgbClr val="034B89"/>
                </a:solidFill>
              </a:defRPr>
            </a:lvl4pPr>
            <a:lvl5pPr>
              <a:defRPr>
                <a:solidFill>
                  <a:srgbClr val="034B89"/>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4"/>
          </p:nvPr>
        </p:nvSpPr>
        <p:spPr>
          <a:xfrm>
            <a:off x="857250" y="6196013"/>
            <a:ext cx="1081088" cy="387350"/>
          </a:xfrm>
        </p:spPr>
        <p:txBody>
          <a:bodyPr/>
          <a:lstStyle>
            <a:lvl1pPr>
              <a:lnSpc>
                <a:spcPct val="100000"/>
              </a:lnSpc>
              <a:defRPr>
                <a:solidFill>
                  <a:srgbClr val="034B89"/>
                </a:solidFill>
              </a:defRPr>
            </a:lvl1pPr>
          </a:lstStyle>
          <a:p>
            <a:pPr>
              <a:defRPr/>
            </a:pPr>
            <a:fld id="{362EFCB4-892C-465E-9B80-2FFAA90CC5DF}" type="datetime1">
              <a:rPr lang="en-GB"/>
              <a:pPr>
                <a:defRPr/>
              </a:pPr>
              <a:t>27/04/17</a:t>
            </a:fld>
            <a:endParaRPr lang="en-GB" dirty="0"/>
          </a:p>
        </p:txBody>
      </p:sp>
      <p:sp>
        <p:nvSpPr>
          <p:cNvPr id="8" name="Slide Number Placeholder 5"/>
          <p:cNvSpPr>
            <a:spLocks noGrp="1"/>
          </p:cNvSpPr>
          <p:nvPr>
            <p:ph type="sldNum" sz="quarter" idx="15"/>
          </p:nvPr>
        </p:nvSpPr>
        <p:spPr>
          <a:xfrm>
            <a:off x="468313" y="6196013"/>
            <a:ext cx="388937" cy="387350"/>
          </a:xfrm>
        </p:spPr>
        <p:txBody>
          <a:bodyPr/>
          <a:lstStyle>
            <a:lvl1pPr>
              <a:defRPr>
                <a:solidFill>
                  <a:srgbClr val="034B89"/>
                </a:solidFill>
              </a:defRPr>
            </a:lvl1pPr>
          </a:lstStyle>
          <a:p>
            <a:pPr>
              <a:defRPr/>
            </a:pPr>
            <a:fld id="{9C3D6A8F-F0C6-4479-BC14-1E194DE194BD}" type="slidenum">
              <a:rPr lang="en-GB"/>
              <a:pPr>
                <a:defRPr/>
              </a:pPr>
              <a:t>‹#›</a:t>
            </a:fld>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 blu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468000" y="1700808"/>
            <a:ext cx="3960000" cy="4242793"/>
          </a:xfrm>
        </p:spPr>
        <p:txBody>
          <a:bodyPr/>
          <a:lstStyle>
            <a:lvl1pPr>
              <a:buFontTx/>
              <a:buBlip>
                <a:blip r:embed="rId3"/>
              </a:buBlip>
              <a:defRPr>
                <a:solidFill>
                  <a:srgbClr val="FFFFFF"/>
                </a:solidFill>
              </a:defRPr>
            </a:lvl1pPr>
            <a:lvl2pPr>
              <a:buFontTx/>
              <a:buBlip>
                <a:blip r:embed="rId3"/>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8"/>
          <p:cNvSpPr>
            <a:spLocks noGrp="1"/>
          </p:cNvSpPr>
          <p:nvPr>
            <p:ph sz="quarter" idx="13"/>
          </p:nvPr>
        </p:nvSpPr>
        <p:spPr>
          <a:xfrm>
            <a:off x="4716463" y="1700213"/>
            <a:ext cx="3959225" cy="4243387"/>
          </a:xfrm>
        </p:spPr>
        <p:txBody>
          <a:bodyPr/>
          <a:lstStyle>
            <a:lvl1pPr>
              <a:buFontTx/>
              <a:buBlip>
                <a:blip r:embed="rId3"/>
              </a:buBlip>
              <a:defRPr>
                <a:solidFill>
                  <a:srgbClr val="FFFFFF"/>
                </a:solidFill>
              </a:defRPr>
            </a:lvl1pPr>
            <a:lvl2pPr>
              <a:buFontTx/>
              <a:buBlip>
                <a:blip r:embed="rId3"/>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4"/>
          </p:nvPr>
        </p:nvSpPr>
        <p:spPr>
          <a:xfrm>
            <a:off x="857250" y="6196013"/>
            <a:ext cx="1081088" cy="387350"/>
          </a:xfrm>
        </p:spPr>
        <p:txBody>
          <a:bodyPr/>
          <a:lstStyle>
            <a:lvl1pPr>
              <a:lnSpc>
                <a:spcPct val="100000"/>
              </a:lnSpc>
              <a:defRPr>
                <a:solidFill>
                  <a:schemeClr val="bg1"/>
                </a:solidFill>
              </a:defRPr>
            </a:lvl1pPr>
          </a:lstStyle>
          <a:p>
            <a:pPr>
              <a:defRPr/>
            </a:pPr>
            <a:fld id="{4772F8E9-9470-4BDF-A0D8-19566FE3BA14}" type="datetime1">
              <a:rPr lang="en-GB"/>
              <a:pPr>
                <a:defRPr/>
              </a:pPr>
              <a:t>27/04/17</a:t>
            </a:fld>
            <a:endParaRPr lang="en-GB" dirty="0"/>
          </a:p>
        </p:txBody>
      </p:sp>
      <p:sp>
        <p:nvSpPr>
          <p:cNvPr id="6" name="Slide Number Placeholder 5"/>
          <p:cNvSpPr>
            <a:spLocks noGrp="1"/>
          </p:cNvSpPr>
          <p:nvPr>
            <p:ph type="sldNum" sz="quarter" idx="15"/>
          </p:nvPr>
        </p:nvSpPr>
        <p:spPr>
          <a:xfrm>
            <a:off x="468313" y="6196013"/>
            <a:ext cx="388937" cy="387350"/>
          </a:xfrm>
        </p:spPr>
        <p:txBody>
          <a:bodyPr/>
          <a:lstStyle>
            <a:lvl1pPr>
              <a:defRPr>
                <a:solidFill>
                  <a:schemeClr val="bg1"/>
                </a:solidFill>
              </a:defRPr>
            </a:lvl1pPr>
          </a:lstStyle>
          <a:p>
            <a:pPr>
              <a:defRPr/>
            </a:pPr>
            <a:fld id="{BBF9A7BC-1AD7-4EF2-A7EA-E7E3B15AE626}" type="slidenum">
              <a:rPr lang="en-GB"/>
              <a:pPr>
                <a:defRPr/>
              </a:pPr>
              <a:t>‹#›</a:t>
            </a:fld>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68313" y="1268760"/>
            <a:ext cx="8207375" cy="4288582"/>
          </a:xfrm>
        </p:spPr>
        <p:txBody>
          <a:bodyPr/>
          <a:lstStyle>
            <a:lvl1pPr marL="0" indent="0">
              <a:lnSpc>
                <a:spcPct val="102000"/>
              </a:lnSpc>
              <a:buFontTx/>
              <a:buBlip>
                <a:blip r:embed="rId2"/>
              </a:buBlip>
              <a:defRPr sz="3200">
                <a:solidFill>
                  <a:srgbClr val="FFFFFF"/>
                </a:solidFill>
              </a:defRPr>
            </a:lvl1pPr>
            <a:lvl2pPr marL="360000" indent="-360000">
              <a:lnSpc>
                <a:spcPct val="102000"/>
              </a:lnSpc>
              <a:buFontTx/>
              <a:buBlip>
                <a:blip r:embed="rId3"/>
              </a:buBlip>
              <a:defRPr sz="3200">
                <a:solidFill>
                  <a:srgbClr val="FFFFFF"/>
                </a:solidFill>
              </a:defRPr>
            </a:lvl2pPr>
            <a:lvl3pPr marL="576000">
              <a:lnSpc>
                <a:spcPct val="102000"/>
              </a:lnSpc>
              <a:defRPr sz="2800">
                <a:solidFill>
                  <a:srgbClr val="FFFFFF"/>
                </a:solidFill>
              </a:defRPr>
            </a:lvl3pPr>
            <a:lvl4pPr marL="792000">
              <a:lnSpc>
                <a:spcPct val="102000"/>
              </a:lnSpc>
              <a:defRPr sz="2200">
                <a:solidFill>
                  <a:srgbClr val="FFFFFF"/>
                </a:solidFill>
              </a:defRPr>
            </a:lvl4pPr>
            <a:lvl5pPr marL="1008000">
              <a:lnSpc>
                <a:spcPct val="102000"/>
              </a:lnSpc>
              <a:defRPr sz="22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gre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grey 2">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ogo grey ti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Picture 6" descr="Grey Roundel Big TINT.jpg"/>
          <p:cNvPicPr>
            <a:picLocks/>
          </p:cNvPicPr>
          <p:nvPr userDrawn="1"/>
        </p:nvPicPr>
        <p:blipFill>
          <a:blip r:embed="rId3" cstate="print"/>
          <a:srcRect/>
          <a:stretch>
            <a:fillRect/>
          </a:stretch>
        </p:blipFill>
        <p:spPr bwMode="auto">
          <a:xfrm>
            <a:off x="0" y="0"/>
            <a:ext cx="9194800" cy="6858000"/>
          </a:xfrm>
          <a:prstGeom prst="rect">
            <a:avLst/>
          </a:prstGeom>
          <a:noFill/>
          <a:ln w="9525">
            <a:noFill/>
            <a:miter lim="800000"/>
            <a:headEnd/>
            <a:tailEnd/>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grey">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a:lnSpc>
                <a:spcPct val="85000"/>
              </a:lnSpc>
              <a:defRPr sz="4800" b="0">
                <a:solidFill>
                  <a:srgbClr val="FFFFFF"/>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68000" y="3201071"/>
            <a:ext cx="8208000" cy="1873672"/>
          </a:xfrm>
        </p:spPr>
        <p:txBody>
          <a:bodyPr>
            <a:normAutofit/>
          </a:bodyPr>
          <a:lstStyle>
            <a:lvl1pPr marL="0" indent="0" algn="l">
              <a:buNone/>
              <a:defRPr sz="21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grey white">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a:lnSpc>
                <a:spcPct val="85000"/>
              </a:lnSpc>
              <a:defRPr sz="4800" b="0">
                <a:solidFill>
                  <a:schemeClr val="tx2"/>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68000" y="3201071"/>
            <a:ext cx="8208000" cy="1873672"/>
          </a:xfrm>
        </p:spPr>
        <p:txBody>
          <a:bodyPr>
            <a:normAutofit/>
          </a:bodyPr>
          <a:lstStyle>
            <a:lvl1pPr marL="0" marR="0" indent="0" algn="l" defTabSz="914400" rtl="0" eaLnBrk="1" fontAlgn="base" latinLnBrk="0" hangingPunct="1">
              <a:lnSpc>
                <a:spcPct val="95000"/>
              </a:lnSpc>
              <a:spcBef>
                <a:spcPct val="20000"/>
              </a:spcBef>
              <a:spcAft>
                <a:spcPct val="0"/>
              </a:spcAft>
              <a:buClrTx/>
              <a:buSzTx/>
              <a:buFont typeface="Arial" charset="0"/>
              <a:buNone/>
              <a:tabLst/>
              <a:defRPr sz="21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 Column grey">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p:txBody>
          <a:bodyPr/>
          <a:lstStyle>
            <a:lvl1pPr>
              <a:buFontTx/>
              <a:buBlip>
                <a:blip r:embed="rId4"/>
              </a:buBlip>
              <a:defRPr>
                <a:solidFill>
                  <a:srgbClr val="FFFFFF"/>
                </a:solidFill>
              </a:defRPr>
            </a:lvl1pPr>
            <a:lvl2pPr>
              <a:buFontTx/>
              <a:buBlip>
                <a:blip r:embed="rId4"/>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857250" y="6196013"/>
            <a:ext cx="1081088" cy="387350"/>
          </a:xfrm>
        </p:spPr>
        <p:txBody>
          <a:bodyPr/>
          <a:lstStyle>
            <a:lvl1pPr>
              <a:lnSpc>
                <a:spcPct val="100000"/>
              </a:lnSpc>
              <a:defRPr>
                <a:solidFill>
                  <a:schemeClr val="tx1"/>
                </a:solidFill>
              </a:defRPr>
            </a:lvl1pPr>
          </a:lstStyle>
          <a:p>
            <a:pPr>
              <a:defRPr/>
            </a:pPr>
            <a:fld id="{04BA3404-0A07-459A-8180-CA4B275FD5D3}" type="datetime1">
              <a:rPr lang="en-GB"/>
              <a:pPr>
                <a:defRPr/>
              </a:pPr>
              <a:t>27/04/17</a:t>
            </a:fld>
            <a:endParaRPr lang="en-GB" dirty="0"/>
          </a:p>
        </p:txBody>
      </p:sp>
      <p:sp>
        <p:nvSpPr>
          <p:cNvPr id="5" name="Slide Number Placeholder 5"/>
          <p:cNvSpPr>
            <a:spLocks noGrp="1"/>
          </p:cNvSpPr>
          <p:nvPr>
            <p:ph type="sldNum" sz="quarter" idx="11"/>
          </p:nvPr>
        </p:nvSpPr>
        <p:spPr>
          <a:xfrm>
            <a:off x="468313" y="6196013"/>
            <a:ext cx="388937" cy="387350"/>
          </a:xfrm>
        </p:spPr>
        <p:txBody>
          <a:bodyPr/>
          <a:lstStyle>
            <a:lvl1pPr>
              <a:defRPr>
                <a:solidFill>
                  <a:schemeClr val="tx1"/>
                </a:solidFill>
              </a:defRPr>
            </a:lvl1pPr>
          </a:lstStyle>
          <a:p>
            <a:pPr>
              <a:defRPr/>
            </a:pPr>
            <a:fld id="{416A8311-02B9-4629-85EE-808271A95548}"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lumn grey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a:xfrm>
            <a:off x="468000" y="1700808"/>
            <a:ext cx="8207688" cy="4242793"/>
          </a:xfrm>
        </p:spPr>
        <p:txBody>
          <a:bodyPr/>
          <a:lstStyle>
            <a:lvl1pPr>
              <a:buFontTx/>
              <a:buBlip>
                <a:blip r:embed="rId3"/>
              </a:buBlip>
              <a:defRPr/>
            </a:lvl1pPr>
            <a:lvl2pPr>
              <a:buFontTx/>
              <a:buBlip>
                <a:blip r:embed="rId3"/>
              </a:buBlip>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a:xfrm>
            <a:off x="857250" y="6196013"/>
            <a:ext cx="1081088" cy="387350"/>
          </a:xfrm>
        </p:spPr>
        <p:txBody>
          <a:bodyPr/>
          <a:lstStyle>
            <a:lvl1pPr>
              <a:lnSpc>
                <a:spcPct val="100000"/>
              </a:lnSpc>
              <a:defRPr>
                <a:solidFill>
                  <a:schemeClr val="tx2"/>
                </a:solidFill>
              </a:defRPr>
            </a:lvl1pPr>
          </a:lstStyle>
          <a:p>
            <a:pPr>
              <a:defRPr/>
            </a:pPr>
            <a:fld id="{DFECBCEA-9CB6-4553-A74D-6F327B56FC51}" type="datetime1">
              <a:rPr lang="en-GB"/>
              <a:pPr>
                <a:defRPr/>
              </a:pPr>
              <a:t>27/04/17</a:t>
            </a:fld>
            <a:endParaRPr lang="en-GB" dirty="0"/>
          </a:p>
        </p:txBody>
      </p:sp>
      <p:sp>
        <p:nvSpPr>
          <p:cNvPr id="5" name="Slide Number Placeholder 5"/>
          <p:cNvSpPr>
            <a:spLocks noGrp="1"/>
          </p:cNvSpPr>
          <p:nvPr>
            <p:ph type="sldNum" sz="quarter" idx="11"/>
          </p:nvPr>
        </p:nvSpPr>
        <p:spPr>
          <a:xfrm>
            <a:off x="468313" y="6196013"/>
            <a:ext cx="388937" cy="387350"/>
          </a:xfrm>
        </p:spPr>
        <p:txBody>
          <a:bodyPr/>
          <a:lstStyle>
            <a:lvl1pPr>
              <a:defRPr>
                <a:solidFill>
                  <a:schemeClr val="tx2"/>
                </a:solidFill>
              </a:defRPr>
            </a:lvl1pPr>
          </a:lstStyle>
          <a:p>
            <a:pPr>
              <a:defRPr/>
            </a:pPr>
            <a:fld id="{F47EFCA0-64E4-4E9D-B4A8-EC3DDE8CA5E0}" type="slidenum">
              <a:rPr lang="en-GB"/>
              <a:pPr>
                <a:defRPr/>
              </a:pPr>
              <a:t>‹#›</a:t>
            </a:fld>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umn grey whit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a:xfrm>
            <a:off x="468000" y="1700808"/>
            <a:ext cx="3960000" cy="4242793"/>
          </a:xfrm>
        </p:spPr>
        <p:txBody>
          <a:bodyPr/>
          <a:lstStyle>
            <a:lvl1pPr>
              <a:buFontTx/>
              <a:buBlip>
                <a:blip r:embed="rId3"/>
              </a:buBlip>
              <a:defRPr/>
            </a:lvl1pPr>
            <a:lvl2pPr>
              <a:buFontTx/>
              <a:buBlip>
                <a:blip r:embed="rId3"/>
              </a:buBlip>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8"/>
          <p:cNvSpPr>
            <a:spLocks noGrp="1"/>
          </p:cNvSpPr>
          <p:nvPr>
            <p:ph sz="quarter" idx="13"/>
          </p:nvPr>
        </p:nvSpPr>
        <p:spPr>
          <a:xfrm>
            <a:off x="4716463" y="1700213"/>
            <a:ext cx="3959225" cy="4243387"/>
          </a:xfrm>
        </p:spPr>
        <p:txBody>
          <a:bodyPr/>
          <a:lstStyle>
            <a:lvl1pPr>
              <a:buFontTx/>
              <a:buBlip>
                <a:blip r:embed="rId3"/>
              </a:buBlip>
              <a:defRPr/>
            </a:lvl1pPr>
            <a:lvl2pPr>
              <a:buFontTx/>
              <a:buBlip>
                <a:blip r:embed="rId3"/>
              </a:buBlip>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4"/>
          </p:nvPr>
        </p:nvSpPr>
        <p:spPr>
          <a:xfrm>
            <a:off x="857250" y="6196013"/>
            <a:ext cx="1081088" cy="387350"/>
          </a:xfrm>
        </p:spPr>
        <p:txBody>
          <a:bodyPr/>
          <a:lstStyle>
            <a:lvl1pPr>
              <a:lnSpc>
                <a:spcPct val="100000"/>
              </a:lnSpc>
              <a:defRPr>
                <a:solidFill>
                  <a:schemeClr val="tx2"/>
                </a:solidFill>
              </a:defRPr>
            </a:lvl1pPr>
          </a:lstStyle>
          <a:p>
            <a:pPr>
              <a:defRPr/>
            </a:pPr>
            <a:fld id="{27857BD9-63B9-4A20-8062-1ADAA2E2188D}" type="datetime1">
              <a:rPr lang="en-GB"/>
              <a:pPr>
                <a:defRPr/>
              </a:pPr>
              <a:t>27/04/17</a:t>
            </a:fld>
            <a:endParaRPr lang="en-GB" dirty="0"/>
          </a:p>
        </p:txBody>
      </p:sp>
      <p:sp>
        <p:nvSpPr>
          <p:cNvPr id="6" name="Slide Number Placeholder 5"/>
          <p:cNvSpPr>
            <a:spLocks noGrp="1"/>
          </p:cNvSpPr>
          <p:nvPr>
            <p:ph type="sldNum" sz="quarter" idx="15"/>
          </p:nvPr>
        </p:nvSpPr>
        <p:spPr>
          <a:xfrm>
            <a:off x="468313" y="6196013"/>
            <a:ext cx="388937" cy="387350"/>
          </a:xfrm>
        </p:spPr>
        <p:txBody>
          <a:bodyPr/>
          <a:lstStyle>
            <a:lvl1pPr>
              <a:defRPr>
                <a:solidFill>
                  <a:schemeClr val="tx2"/>
                </a:solidFill>
              </a:defRPr>
            </a:lvl1pPr>
          </a:lstStyle>
          <a:p>
            <a:pPr>
              <a:defRPr/>
            </a:pPr>
            <a:fld id="{AFFF8CB0-8C08-48EF-B032-B42E3598FF56}" type="slidenum">
              <a:rPr lang="en-GB"/>
              <a:pPr>
                <a:defRPr/>
              </a:pPr>
              <a:t>‹#›</a:t>
            </a:fld>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grey">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468000" y="1700808"/>
            <a:ext cx="3960000" cy="4242793"/>
          </a:xfrm>
        </p:spPr>
        <p:txBody>
          <a:bodyPr/>
          <a:lstStyle>
            <a:lvl1pPr>
              <a:buFontTx/>
              <a:buBlip>
                <a:blip r:embed="rId4"/>
              </a:buBlip>
              <a:defRPr>
                <a:solidFill>
                  <a:srgbClr val="FFFFFF"/>
                </a:solidFill>
              </a:defRPr>
            </a:lvl1pPr>
            <a:lvl2pPr>
              <a:buFontTx/>
              <a:buBlip>
                <a:blip r:embed="rId4"/>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8"/>
          <p:cNvSpPr>
            <a:spLocks noGrp="1"/>
          </p:cNvSpPr>
          <p:nvPr>
            <p:ph sz="quarter" idx="13"/>
          </p:nvPr>
        </p:nvSpPr>
        <p:spPr>
          <a:xfrm>
            <a:off x="4716463" y="1700213"/>
            <a:ext cx="3959225" cy="4243387"/>
          </a:xfrm>
        </p:spPr>
        <p:txBody>
          <a:bodyPr/>
          <a:lstStyle>
            <a:lvl1pPr>
              <a:buFontTx/>
              <a:buBlip>
                <a:blip r:embed="rId4"/>
              </a:buBlip>
              <a:defRPr>
                <a:solidFill>
                  <a:srgbClr val="FFFFFF"/>
                </a:solidFill>
              </a:defRPr>
            </a:lvl1pPr>
            <a:lvl2pPr>
              <a:buFontTx/>
              <a:buBlip>
                <a:blip r:embed="rId4"/>
              </a:buBlip>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3"/>
          <p:cNvSpPr>
            <a:spLocks noGrp="1"/>
          </p:cNvSpPr>
          <p:nvPr>
            <p:ph type="dt" sz="half" idx="14"/>
          </p:nvPr>
        </p:nvSpPr>
        <p:spPr>
          <a:xfrm>
            <a:off x="857250" y="6196013"/>
            <a:ext cx="1081088" cy="387350"/>
          </a:xfrm>
        </p:spPr>
        <p:txBody>
          <a:bodyPr/>
          <a:lstStyle>
            <a:lvl1pPr>
              <a:lnSpc>
                <a:spcPct val="100000"/>
              </a:lnSpc>
              <a:defRPr>
                <a:solidFill>
                  <a:schemeClr val="tx1"/>
                </a:solidFill>
              </a:defRPr>
            </a:lvl1pPr>
          </a:lstStyle>
          <a:p>
            <a:pPr>
              <a:defRPr/>
            </a:pPr>
            <a:fld id="{D225BD52-BB7E-4772-9C7D-5B31552D3DDD}" type="datetime1">
              <a:rPr lang="en-GB"/>
              <a:pPr>
                <a:defRPr/>
              </a:pPr>
              <a:t>27/04/17</a:t>
            </a:fld>
            <a:endParaRPr lang="en-GB" dirty="0"/>
          </a:p>
        </p:txBody>
      </p:sp>
      <p:sp>
        <p:nvSpPr>
          <p:cNvPr id="6" name="Slide Number Placeholder 5"/>
          <p:cNvSpPr>
            <a:spLocks noGrp="1"/>
          </p:cNvSpPr>
          <p:nvPr>
            <p:ph type="sldNum" sz="quarter" idx="15"/>
          </p:nvPr>
        </p:nvSpPr>
        <p:spPr>
          <a:xfrm>
            <a:off x="468313" y="6196013"/>
            <a:ext cx="388937" cy="387350"/>
          </a:xfrm>
        </p:spPr>
        <p:txBody>
          <a:bodyPr/>
          <a:lstStyle>
            <a:lvl1pPr>
              <a:defRPr>
                <a:solidFill>
                  <a:schemeClr val="tx1"/>
                </a:solidFill>
              </a:defRPr>
            </a:lvl1pPr>
          </a:lstStyle>
          <a:p>
            <a:pPr>
              <a:defRPr/>
            </a:pPr>
            <a:fld id="{145350EA-46EE-4B24-AD34-726E5D84741E}"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2 (Blue)">
    <p:spTree>
      <p:nvGrpSpPr>
        <p:cNvPr id="1" name=""/>
        <p:cNvGrpSpPr/>
        <p:nvPr/>
      </p:nvGrpSpPr>
      <p:grpSpPr>
        <a:xfrm>
          <a:off x="0" y="0"/>
          <a:ext cx="0" cy="0"/>
          <a:chOff x="0" y="0"/>
          <a:chExt cx="0" cy="0"/>
        </a:xfrm>
      </p:grpSpPr>
      <p:sp>
        <p:nvSpPr>
          <p:cNvPr id="2" name="Title 1"/>
          <p:cNvSpPr>
            <a:spLocks noGrp="1"/>
          </p:cNvSpPr>
          <p:nvPr>
            <p:ph type="ctrTitle"/>
          </p:nvPr>
        </p:nvSpPr>
        <p:spPr>
          <a:xfrm>
            <a:off x="468000" y="980728"/>
            <a:ext cx="8208000" cy="1946647"/>
          </a:xfrm>
        </p:spPr>
        <p:txBody>
          <a:bodyPr anchor="ctr">
            <a:normAutofit/>
          </a:bodyPr>
          <a:lstStyle>
            <a:lvl1pPr>
              <a:lnSpc>
                <a:spcPct val="85000"/>
              </a:lnSpc>
              <a:defRPr sz="6000" b="1">
                <a:solidFill>
                  <a:srgbClr val="FFFFFF"/>
                </a:solidFill>
              </a:defRPr>
            </a:lvl1pPr>
          </a:lstStyle>
          <a:p>
            <a:r>
              <a:rPr lang="en-US" smtClean="0"/>
              <a:t>Click to edit Master title style</a:t>
            </a:r>
            <a:endParaRPr lang="en-GB" dirty="0"/>
          </a:p>
        </p:txBody>
      </p:sp>
      <p:sp>
        <p:nvSpPr>
          <p:cNvPr id="3" name="Date Placeholder 3"/>
          <p:cNvSpPr>
            <a:spLocks noGrp="1"/>
          </p:cNvSpPr>
          <p:nvPr>
            <p:ph type="dt" sz="half" idx="10"/>
          </p:nvPr>
        </p:nvSpPr>
        <p:spPr>
          <a:xfrm>
            <a:off x="857250" y="6196013"/>
            <a:ext cx="1081088" cy="387350"/>
          </a:xfrm>
        </p:spPr>
        <p:txBody>
          <a:bodyPr/>
          <a:lstStyle>
            <a:lvl1pPr>
              <a:lnSpc>
                <a:spcPct val="100000"/>
              </a:lnSpc>
              <a:defRPr>
                <a:solidFill>
                  <a:schemeClr val="tx1"/>
                </a:solidFill>
              </a:defRPr>
            </a:lvl1pPr>
          </a:lstStyle>
          <a:p>
            <a:pPr>
              <a:defRPr/>
            </a:pPr>
            <a:fld id="{8EB19F6F-419C-495D-A3C8-DF68F0FFE61C}" type="datetime1">
              <a:rPr lang="en-GB"/>
              <a:pPr>
                <a:defRPr/>
              </a:pPr>
              <a:t>27/04/17</a:t>
            </a:fld>
            <a:endParaRPr lang="en-GB" dirty="0"/>
          </a:p>
        </p:txBody>
      </p:sp>
      <p:sp>
        <p:nvSpPr>
          <p:cNvPr id="4" name="Slide Number Placeholder 5"/>
          <p:cNvSpPr>
            <a:spLocks noGrp="1"/>
          </p:cNvSpPr>
          <p:nvPr>
            <p:ph type="sldNum" sz="quarter" idx="11"/>
          </p:nvPr>
        </p:nvSpPr>
        <p:spPr>
          <a:xfrm>
            <a:off x="468313" y="6196013"/>
            <a:ext cx="388937" cy="387350"/>
          </a:xfrm>
        </p:spPr>
        <p:txBody>
          <a:bodyPr/>
          <a:lstStyle>
            <a:lvl1pPr>
              <a:defRPr>
                <a:solidFill>
                  <a:schemeClr val="tx1"/>
                </a:solidFill>
              </a:defRPr>
            </a:lvl1pPr>
          </a:lstStyle>
          <a:p>
            <a:pPr>
              <a:defRPr/>
            </a:pPr>
            <a:fld id="{D75EDE42-CB79-41B4-9C32-494B8AF8222C}" type="slidenum">
              <a:rPr lang="en-GB"/>
              <a:pPr>
                <a:defRPr/>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theme" Target="../theme/theme1.xml"/><Relationship Id="rId31" Type="http://schemas.openxmlformats.org/officeDocument/2006/relationships/image" Target="../media/image1.png"/><Relationship Id="rId32"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68313" y="6196013"/>
            <a:ext cx="8207375" cy="387350"/>
          </a:xfrm>
          <a:prstGeom prst="rect">
            <a:avLst/>
          </a:prstGeom>
        </p:spPr>
        <p:txBody>
          <a:bodyPr vert="horz" lIns="0" tIns="0" rIns="0" bIns="0" rtlCol="0" anchor="b" anchorCtr="0"/>
          <a:lstStyle>
            <a:lvl1pPr algn="ctr" fontAlgn="auto">
              <a:lnSpc>
                <a:spcPct val="95000"/>
              </a:lnSpc>
              <a:spcBef>
                <a:spcPts val="0"/>
              </a:spcBef>
              <a:spcAft>
                <a:spcPts val="0"/>
              </a:spcAft>
              <a:defRPr sz="800">
                <a:solidFill>
                  <a:schemeClr val="accent1"/>
                </a:solidFill>
                <a:latin typeface="+mn-lt"/>
                <a:cs typeface="+mn-cs"/>
              </a:defRPr>
            </a:lvl1pPr>
          </a:lstStyle>
          <a:p>
            <a:pPr>
              <a:defRPr/>
            </a:pPr>
            <a:r>
              <a:rPr lang="en-GB"/>
              <a:t>UNCLASSIFIED</a:t>
            </a:r>
          </a:p>
        </p:txBody>
      </p:sp>
      <p:sp>
        <p:nvSpPr>
          <p:cNvPr id="1027" name="Title Placeholder 1"/>
          <p:cNvSpPr>
            <a:spLocks noGrp="1"/>
          </p:cNvSpPr>
          <p:nvPr>
            <p:ph type="title"/>
          </p:nvPr>
        </p:nvSpPr>
        <p:spPr bwMode="auto">
          <a:xfrm>
            <a:off x="468313" y="468313"/>
            <a:ext cx="8207375" cy="9493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68313" y="1700213"/>
            <a:ext cx="8207375" cy="42433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6153150" y="6196013"/>
            <a:ext cx="2133600" cy="387350"/>
          </a:xfrm>
          <a:prstGeom prst="rect">
            <a:avLst/>
          </a:prstGeom>
        </p:spPr>
        <p:txBody>
          <a:bodyPr vert="horz" lIns="0" tIns="0" rIns="0" bIns="0" rtlCol="0" anchor="b" anchorCtr="0"/>
          <a:lstStyle>
            <a:lvl1pPr algn="r" fontAlgn="auto">
              <a:lnSpc>
                <a:spcPct val="95000"/>
              </a:lnSpc>
              <a:spcBef>
                <a:spcPts val="0"/>
              </a:spcBef>
              <a:spcAft>
                <a:spcPts val="0"/>
              </a:spcAft>
              <a:defRPr sz="800">
                <a:solidFill>
                  <a:schemeClr val="accent1"/>
                </a:solidFill>
                <a:latin typeface="+mn-lt"/>
                <a:cs typeface="+mn-cs"/>
              </a:defRPr>
            </a:lvl1pPr>
          </a:lstStyle>
          <a:p>
            <a:pPr>
              <a:defRPr/>
            </a:pPr>
            <a:fld id="{01B541CD-EB24-4D00-8EB2-2F33DA09C886}" type="datetime1">
              <a:rPr lang="en-GB"/>
              <a:pPr>
                <a:defRPr/>
              </a:pPr>
              <a:t>27/04/17</a:t>
            </a:fld>
            <a:endParaRPr lang="en-GB" dirty="0"/>
          </a:p>
        </p:txBody>
      </p:sp>
      <p:sp>
        <p:nvSpPr>
          <p:cNvPr id="6" name="Slide Number Placeholder 5"/>
          <p:cNvSpPr>
            <a:spLocks noGrp="1"/>
          </p:cNvSpPr>
          <p:nvPr>
            <p:ph type="sldNum" sz="quarter" idx="4"/>
          </p:nvPr>
        </p:nvSpPr>
        <p:spPr>
          <a:xfrm>
            <a:off x="8286750" y="6196013"/>
            <a:ext cx="388938" cy="387350"/>
          </a:xfrm>
          <a:prstGeom prst="rect">
            <a:avLst/>
          </a:prstGeom>
        </p:spPr>
        <p:txBody>
          <a:bodyPr vert="horz" lIns="0" tIns="0" rIns="0" bIns="0" rtlCol="0" anchor="b" anchorCtr="0"/>
          <a:lstStyle>
            <a:lvl1pPr algn="r" fontAlgn="auto">
              <a:lnSpc>
                <a:spcPct val="95000"/>
              </a:lnSpc>
              <a:spcBef>
                <a:spcPts val="0"/>
              </a:spcBef>
              <a:spcAft>
                <a:spcPts val="0"/>
              </a:spcAft>
              <a:defRPr sz="800" b="1">
                <a:solidFill>
                  <a:schemeClr val="accent1"/>
                </a:solidFill>
                <a:latin typeface="+mn-lt"/>
                <a:cs typeface="+mn-cs"/>
              </a:defRPr>
            </a:lvl1pPr>
          </a:lstStyle>
          <a:p>
            <a:pPr>
              <a:defRPr/>
            </a:pPr>
            <a:fld id="{DF3A96B5-AFC5-4048-96BB-9EEEC7278CE2}"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 id="2147483890" r:id="rId25"/>
    <p:sldLayoutId id="2147483891" r:id="rId26"/>
    <p:sldLayoutId id="2147483892" r:id="rId27"/>
    <p:sldLayoutId id="2147483893" r:id="rId28"/>
    <p:sldLayoutId id="2147483894" r:id="rId29"/>
  </p:sldLayoutIdLst>
  <p:hf hdr="0" dt="0"/>
  <p:txStyles>
    <p:titleStyle>
      <a:lvl1pPr marL="742950" indent="-742950" algn="l" rtl="0" fontAlgn="base">
        <a:lnSpc>
          <a:spcPct val="90000"/>
        </a:lnSpc>
        <a:spcBef>
          <a:spcPct val="0"/>
        </a:spcBef>
        <a:spcAft>
          <a:spcPct val="0"/>
        </a:spcAft>
        <a:buFont typeface="Arial" charset="0"/>
        <a:defRPr sz="3600" b="1" kern="1200">
          <a:solidFill>
            <a:schemeClr val="bg2"/>
          </a:solidFill>
          <a:latin typeface="+mj-lt"/>
          <a:ea typeface="+mj-ea"/>
          <a:cs typeface="+mj-cs"/>
        </a:defRPr>
      </a:lvl1pPr>
      <a:lvl2pPr marL="742950" indent="-742950" algn="l" rtl="0" fontAlgn="base">
        <a:lnSpc>
          <a:spcPct val="90000"/>
        </a:lnSpc>
        <a:spcBef>
          <a:spcPct val="0"/>
        </a:spcBef>
        <a:spcAft>
          <a:spcPct val="0"/>
        </a:spcAft>
        <a:buFont typeface="Arial" charset="0"/>
        <a:defRPr sz="3600" b="1">
          <a:solidFill>
            <a:schemeClr val="bg2"/>
          </a:solidFill>
          <a:latin typeface="Arial" charset="0"/>
        </a:defRPr>
      </a:lvl2pPr>
      <a:lvl3pPr marL="742950" indent="-742950" algn="l" rtl="0" fontAlgn="base">
        <a:lnSpc>
          <a:spcPct val="90000"/>
        </a:lnSpc>
        <a:spcBef>
          <a:spcPct val="0"/>
        </a:spcBef>
        <a:spcAft>
          <a:spcPct val="0"/>
        </a:spcAft>
        <a:buFont typeface="Arial" charset="0"/>
        <a:defRPr sz="3600" b="1">
          <a:solidFill>
            <a:schemeClr val="bg2"/>
          </a:solidFill>
          <a:latin typeface="Arial" charset="0"/>
        </a:defRPr>
      </a:lvl3pPr>
      <a:lvl4pPr marL="742950" indent="-742950" algn="l" rtl="0" fontAlgn="base">
        <a:lnSpc>
          <a:spcPct val="90000"/>
        </a:lnSpc>
        <a:spcBef>
          <a:spcPct val="0"/>
        </a:spcBef>
        <a:spcAft>
          <a:spcPct val="0"/>
        </a:spcAft>
        <a:buFont typeface="Arial" charset="0"/>
        <a:defRPr sz="3600" b="1">
          <a:solidFill>
            <a:schemeClr val="bg2"/>
          </a:solidFill>
          <a:latin typeface="Arial" charset="0"/>
        </a:defRPr>
      </a:lvl4pPr>
      <a:lvl5pPr marL="742950" indent="-742950" algn="l" rtl="0" fontAlgn="base">
        <a:lnSpc>
          <a:spcPct val="90000"/>
        </a:lnSpc>
        <a:spcBef>
          <a:spcPct val="0"/>
        </a:spcBef>
        <a:spcAft>
          <a:spcPct val="0"/>
        </a:spcAft>
        <a:buFont typeface="Arial" charset="0"/>
        <a:defRPr sz="3600" b="1">
          <a:solidFill>
            <a:schemeClr val="bg2"/>
          </a:solidFill>
          <a:latin typeface="Arial" charset="0"/>
        </a:defRPr>
      </a:lvl5pPr>
      <a:lvl6pPr marL="1200150" indent="-742950" algn="l" rtl="0" eaLnBrk="1" fontAlgn="base" hangingPunct="1">
        <a:lnSpc>
          <a:spcPct val="90000"/>
        </a:lnSpc>
        <a:spcBef>
          <a:spcPct val="0"/>
        </a:spcBef>
        <a:spcAft>
          <a:spcPct val="0"/>
        </a:spcAft>
        <a:buFont typeface="Arial" charset="0"/>
        <a:buAutoNum type="arabicPeriod"/>
        <a:defRPr sz="3600" b="1">
          <a:solidFill>
            <a:schemeClr val="tx1"/>
          </a:solidFill>
          <a:latin typeface="Arial" charset="0"/>
        </a:defRPr>
      </a:lvl6pPr>
      <a:lvl7pPr marL="1657350" indent="-742950" algn="l" rtl="0" eaLnBrk="1" fontAlgn="base" hangingPunct="1">
        <a:lnSpc>
          <a:spcPct val="90000"/>
        </a:lnSpc>
        <a:spcBef>
          <a:spcPct val="0"/>
        </a:spcBef>
        <a:spcAft>
          <a:spcPct val="0"/>
        </a:spcAft>
        <a:buFont typeface="Arial" charset="0"/>
        <a:buAutoNum type="arabicPeriod"/>
        <a:defRPr sz="3600" b="1">
          <a:solidFill>
            <a:schemeClr val="tx1"/>
          </a:solidFill>
          <a:latin typeface="Arial" charset="0"/>
        </a:defRPr>
      </a:lvl7pPr>
      <a:lvl8pPr marL="2114550" indent="-742950" algn="l" rtl="0" eaLnBrk="1" fontAlgn="base" hangingPunct="1">
        <a:lnSpc>
          <a:spcPct val="90000"/>
        </a:lnSpc>
        <a:spcBef>
          <a:spcPct val="0"/>
        </a:spcBef>
        <a:spcAft>
          <a:spcPct val="0"/>
        </a:spcAft>
        <a:buFont typeface="Arial" charset="0"/>
        <a:buAutoNum type="arabicPeriod"/>
        <a:defRPr sz="3600" b="1">
          <a:solidFill>
            <a:schemeClr val="tx1"/>
          </a:solidFill>
          <a:latin typeface="Arial" charset="0"/>
        </a:defRPr>
      </a:lvl8pPr>
      <a:lvl9pPr marL="2571750" indent="-742950" algn="l" rtl="0" eaLnBrk="1" fontAlgn="base" hangingPunct="1">
        <a:lnSpc>
          <a:spcPct val="90000"/>
        </a:lnSpc>
        <a:spcBef>
          <a:spcPct val="0"/>
        </a:spcBef>
        <a:spcAft>
          <a:spcPct val="0"/>
        </a:spcAft>
        <a:buFont typeface="Arial" charset="0"/>
        <a:buAutoNum type="arabicPeriod"/>
        <a:defRPr sz="3600" b="1">
          <a:solidFill>
            <a:schemeClr val="tx1"/>
          </a:solidFill>
          <a:latin typeface="Arial" charset="0"/>
        </a:defRPr>
      </a:lvl9pPr>
    </p:titleStyle>
    <p:bodyStyle>
      <a:lvl1pPr marL="358775" indent="-358775" algn="l" rtl="0" fontAlgn="base">
        <a:lnSpc>
          <a:spcPct val="95000"/>
        </a:lnSpc>
        <a:spcBef>
          <a:spcPct val="20000"/>
        </a:spcBef>
        <a:spcAft>
          <a:spcPct val="0"/>
        </a:spcAft>
        <a:buBlip>
          <a:blip r:embed="rId31"/>
        </a:buBlip>
        <a:defRPr sz="3000" kern="1200">
          <a:solidFill>
            <a:schemeClr val="tx1"/>
          </a:solidFill>
          <a:latin typeface="+mn-lt"/>
          <a:ea typeface="+mn-ea"/>
          <a:cs typeface="+mn-cs"/>
        </a:defRPr>
      </a:lvl1pPr>
      <a:lvl2pPr marL="647700" indent="-287338" algn="l" rtl="0" fontAlgn="base">
        <a:lnSpc>
          <a:spcPct val="95000"/>
        </a:lnSpc>
        <a:spcBef>
          <a:spcPct val="20000"/>
        </a:spcBef>
        <a:spcAft>
          <a:spcPct val="0"/>
        </a:spcAft>
        <a:buBlip>
          <a:blip r:embed="rId32"/>
        </a:buBlip>
        <a:defRPr sz="2400" kern="1200">
          <a:solidFill>
            <a:schemeClr val="tx1"/>
          </a:solidFill>
          <a:latin typeface="+mn-lt"/>
          <a:ea typeface="+mn-ea"/>
          <a:cs typeface="+mn-cs"/>
        </a:defRPr>
      </a:lvl2pPr>
      <a:lvl3pPr marL="863600" indent="-215900" algn="l" rtl="0" fontAlgn="base">
        <a:lnSpc>
          <a:spcPct val="95000"/>
        </a:lnSpc>
        <a:spcBef>
          <a:spcPct val="20000"/>
        </a:spcBef>
        <a:spcAft>
          <a:spcPct val="0"/>
        </a:spcAft>
        <a:buFont typeface="Arial" charset="0"/>
        <a:buChar char="•"/>
        <a:defRPr sz="2400" kern="1200">
          <a:solidFill>
            <a:schemeClr val="tx1"/>
          </a:solidFill>
          <a:latin typeface="+mn-lt"/>
          <a:ea typeface="+mn-ea"/>
          <a:cs typeface="+mn-cs"/>
        </a:defRPr>
      </a:lvl3pPr>
      <a:lvl4pPr marL="1079500" indent="-215900" algn="l" rtl="0" fontAlgn="base">
        <a:lnSpc>
          <a:spcPct val="95000"/>
        </a:lnSpc>
        <a:spcBef>
          <a:spcPct val="20000"/>
        </a:spcBef>
        <a:spcAft>
          <a:spcPct val="0"/>
        </a:spcAft>
        <a:buFont typeface="Arial" charset="0"/>
        <a:buChar char="–"/>
        <a:defRPr sz="2000" kern="1200">
          <a:solidFill>
            <a:schemeClr val="tx1"/>
          </a:solidFill>
          <a:latin typeface="+mn-lt"/>
          <a:ea typeface="+mn-ea"/>
          <a:cs typeface="+mn-cs"/>
        </a:defRPr>
      </a:lvl4pPr>
      <a:lvl5pPr marL="1295400" indent="-215900" algn="l" rtl="0" fontAlgn="base">
        <a:lnSpc>
          <a:spcPct val="95000"/>
        </a:lnSpc>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s://upload.wikimedia.org/wikipedia/commons/d/d9/Water_pollution_due_to_domestic_garbage_at_RK_Beach_01.jpg" TargetMode="External"/><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3850" y="836613"/>
            <a:ext cx="8207375" cy="1946275"/>
          </a:xfrm>
          <a:prstGeom prst="rect">
            <a:avLst/>
          </a:prstGeom>
        </p:spPr>
        <p:txBody>
          <a:bodyPr/>
          <a:lstStyle/>
          <a:p>
            <a:pPr marL="742950" indent="-742950" algn="ctr">
              <a:lnSpc>
                <a:spcPct val="90000"/>
              </a:lnSpc>
              <a:defRPr/>
            </a:pPr>
            <a:endParaRPr lang="en-GB" sz="4800" b="1" dirty="0" smtClean="0">
              <a:solidFill>
                <a:schemeClr val="accent1"/>
              </a:solidFill>
              <a:latin typeface="+mj-lt"/>
              <a:ea typeface="+mj-ea"/>
              <a:cs typeface="+mj-cs"/>
            </a:endParaRPr>
          </a:p>
          <a:p>
            <a:pPr marL="742950" indent="-742950" algn="ctr">
              <a:lnSpc>
                <a:spcPct val="90000"/>
              </a:lnSpc>
              <a:defRPr/>
            </a:pPr>
            <a:endParaRPr lang="en-GB" sz="4800" b="1" dirty="0">
              <a:solidFill>
                <a:schemeClr val="accent1"/>
              </a:solidFill>
              <a:latin typeface="+mj-lt"/>
              <a:ea typeface="+mj-ea"/>
              <a:cs typeface="+mj-cs"/>
            </a:endParaRPr>
          </a:p>
          <a:p>
            <a:pPr marL="742950" indent="-742950" algn="ctr">
              <a:lnSpc>
                <a:spcPct val="90000"/>
              </a:lnSpc>
              <a:defRPr/>
            </a:pPr>
            <a:endParaRPr lang="en-GB" sz="4800" b="1" dirty="0" smtClean="0">
              <a:solidFill>
                <a:schemeClr val="accent1"/>
              </a:solidFill>
              <a:latin typeface="+mj-lt"/>
              <a:ea typeface="+mj-ea"/>
              <a:cs typeface="+mj-cs"/>
            </a:endParaRPr>
          </a:p>
          <a:p>
            <a:pPr marL="742950" indent="-742950" algn="ctr">
              <a:lnSpc>
                <a:spcPct val="90000"/>
              </a:lnSpc>
              <a:defRPr/>
            </a:pPr>
            <a:r>
              <a:rPr lang="en-GB" sz="4800" b="1" dirty="0" smtClean="0">
                <a:solidFill>
                  <a:schemeClr val="accent1"/>
                </a:solidFill>
                <a:latin typeface="+mj-lt"/>
                <a:ea typeface="+mj-ea"/>
                <a:cs typeface="+mj-cs"/>
              </a:rPr>
              <a:t>Water </a:t>
            </a:r>
            <a:r>
              <a:rPr lang="en-GB" sz="4800" b="1" dirty="0">
                <a:solidFill>
                  <a:schemeClr val="accent1"/>
                </a:solidFill>
                <a:latin typeface="+mj-lt"/>
                <a:ea typeface="+mj-ea"/>
                <a:cs typeface="+mj-cs"/>
              </a:rPr>
              <a:t>Pollution</a:t>
            </a:r>
          </a:p>
        </p:txBody>
      </p:sp>
      <p:sp>
        <p:nvSpPr>
          <p:cNvPr id="31747" name="Rectangle 2"/>
          <p:cNvSpPr>
            <a:spLocks noChangeArrowheads="1"/>
          </p:cNvSpPr>
          <p:nvPr/>
        </p:nvSpPr>
        <p:spPr bwMode="auto">
          <a:xfrm>
            <a:off x="395288" y="5084763"/>
            <a:ext cx="5184775" cy="923925"/>
          </a:xfrm>
          <a:prstGeom prst="rect">
            <a:avLst/>
          </a:prstGeom>
          <a:noFill/>
          <a:ln w="9525">
            <a:noFill/>
            <a:miter lim="800000"/>
            <a:headEnd/>
            <a:tailEnd/>
          </a:ln>
        </p:spPr>
        <p:txBody>
          <a:bodyPr>
            <a:spAutoFit/>
          </a:bodyPr>
          <a:lstStyle/>
          <a:p>
            <a:r>
              <a:rPr lang="en-GB">
                <a:solidFill>
                  <a:schemeClr val="accent1"/>
                </a:solidFill>
              </a:rPr>
              <a:t>Peter Ashford</a:t>
            </a:r>
          </a:p>
          <a:p>
            <a:r>
              <a:rPr lang="en-GB">
                <a:solidFill>
                  <a:schemeClr val="accent1"/>
                </a:solidFill>
              </a:rPr>
              <a:t>Senior Lawyer, Environment Agency</a:t>
            </a:r>
          </a:p>
          <a:p>
            <a:r>
              <a:rPr lang="en-GB">
                <a:solidFill>
                  <a:schemeClr val="accent1"/>
                </a:solidFill>
              </a:rPr>
              <a:t>November 2015</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68313" y="468313"/>
            <a:ext cx="8207375" cy="439737"/>
          </a:xfrm>
        </p:spPr>
        <p:txBody>
          <a:bodyPr/>
          <a:lstStyle/>
          <a:p>
            <a:r>
              <a:rPr lang="en-GB" sz="3200" dirty="0" smtClean="0">
                <a:solidFill>
                  <a:schemeClr val="accent1"/>
                </a:solidFill>
              </a:rPr>
              <a:t>Outline</a:t>
            </a:r>
          </a:p>
        </p:txBody>
      </p:sp>
      <p:sp>
        <p:nvSpPr>
          <p:cNvPr id="32771" name="Content Placeholder 2"/>
          <p:cNvSpPr>
            <a:spLocks noGrp="1"/>
          </p:cNvSpPr>
          <p:nvPr>
            <p:ph idx="1"/>
          </p:nvPr>
        </p:nvSpPr>
        <p:spPr>
          <a:xfrm>
            <a:off x="468313" y="1125538"/>
            <a:ext cx="8207375" cy="4241800"/>
          </a:xfrm>
        </p:spPr>
        <p:txBody>
          <a:bodyPr/>
          <a:lstStyle/>
          <a:p>
            <a:pPr>
              <a:buFont typeface="Wingdings" pitchFamily="2" charset="2"/>
              <a:buChar char="§"/>
            </a:pPr>
            <a:endParaRPr lang="en-GB" sz="2800" dirty="0" smtClean="0">
              <a:solidFill>
                <a:schemeClr val="accent1"/>
              </a:solidFill>
            </a:endParaRPr>
          </a:p>
          <a:p>
            <a:pPr>
              <a:buFont typeface="Wingdings" pitchFamily="2" charset="2"/>
              <a:buChar char="§"/>
            </a:pPr>
            <a:r>
              <a:rPr lang="en-GB" sz="3600" dirty="0" smtClean="0">
                <a:solidFill>
                  <a:schemeClr val="accent1"/>
                </a:solidFill>
              </a:rPr>
              <a:t>European Union law - the Water Framework Directive (2000/60/EC)</a:t>
            </a:r>
          </a:p>
          <a:p>
            <a:pPr>
              <a:buNone/>
            </a:pPr>
            <a:endParaRPr lang="en-GB" sz="3600" dirty="0" smtClean="0">
              <a:solidFill>
                <a:schemeClr val="accent1"/>
              </a:solidFill>
            </a:endParaRPr>
          </a:p>
          <a:p>
            <a:pPr>
              <a:buFont typeface="Wingdings" pitchFamily="2" charset="2"/>
              <a:buChar char="§"/>
            </a:pPr>
            <a:r>
              <a:rPr lang="en-GB" sz="3600" dirty="0" smtClean="0">
                <a:solidFill>
                  <a:schemeClr val="accent1"/>
                </a:solidFill>
              </a:rPr>
              <a:t>English legal regime</a:t>
            </a:r>
          </a:p>
          <a:p>
            <a:pPr lvl="1">
              <a:buFontTx/>
              <a:buNone/>
            </a:pPr>
            <a:endParaRPr lang="en-GB" sz="2000" dirty="0" smtClean="0">
              <a:solidFill>
                <a:schemeClr val="accent1"/>
              </a:solidFill>
            </a:endParaRPr>
          </a:p>
          <a:p>
            <a:pPr>
              <a:buNone/>
            </a:pPr>
            <a:endParaRPr lang="en-GB" dirty="0" smtClean="0"/>
          </a:p>
        </p:txBody>
      </p:sp>
      <p:sp>
        <p:nvSpPr>
          <p:cNvPr id="4" name="Slide Number Placeholder 3"/>
          <p:cNvSpPr>
            <a:spLocks noGrp="1"/>
          </p:cNvSpPr>
          <p:nvPr>
            <p:ph type="sldNum" sz="quarter" idx="11"/>
          </p:nvPr>
        </p:nvSpPr>
        <p:spPr/>
        <p:txBody>
          <a:bodyPr/>
          <a:lstStyle/>
          <a:p>
            <a:pPr>
              <a:defRPr/>
            </a:pPr>
            <a:fld id="{902A156D-D208-40B5-9BAC-23F42810397D}" type="slidenum">
              <a:rPr lang="en-GB" smtClean="0"/>
              <a:pPr>
                <a:defRPr/>
              </a:pPr>
              <a:t>2</a:t>
            </a:fld>
            <a:endParaRPr lang="en-GB"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ctrTitle"/>
          </p:nvPr>
        </p:nvSpPr>
        <p:spPr>
          <a:xfrm>
            <a:off x="468313" y="981075"/>
            <a:ext cx="8207375" cy="1946275"/>
          </a:xfrm>
        </p:spPr>
        <p:txBody>
          <a:bodyPr/>
          <a:lstStyle/>
          <a:p>
            <a:pPr marL="0" indent="0"/>
            <a:endParaRPr lang="en-GB" smtClean="0"/>
          </a:p>
        </p:txBody>
      </p:sp>
      <p:sp>
        <p:nvSpPr>
          <p:cNvPr id="33795" name="Subtitle 2"/>
          <p:cNvSpPr>
            <a:spLocks noGrp="1"/>
          </p:cNvSpPr>
          <p:nvPr>
            <p:ph type="subTitle" idx="1"/>
          </p:nvPr>
        </p:nvSpPr>
        <p:spPr>
          <a:xfrm>
            <a:off x="468313" y="3200400"/>
            <a:ext cx="8207375" cy="1874838"/>
          </a:xfrm>
        </p:spPr>
        <p:txBody>
          <a:bodyPr/>
          <a:lstStyle/>
          <a:p>
            <a:pPr>
              <a:buFontTx/>
              <a:buNone/>
            </a:pPr>
            <a:endParaRPr lang="en-GB" smtClean="0"/>
          </a:p>
        </p:txBody>
      </p:sp>
      <p:pic>
        <p:nvPicPr>
          <p:cNvPr id="33796" name="Picture 2" descr="River Thames: from Maidenhead Bridge"/>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Rectangle 6"/>
          <p:cNvSpPr>
            <a:spLocks noChangeArrowheads="1"/>
          </p:cNvSpPr>
          <p:nvPr/>
        </p:nvSpPr>
        <p:spPr bwMode="auto">
          <a:xfrm>
            <a:off x="0" y="6642556"/>
            <a:ext cx="8424862" cy="215444"/>
          </a:xfrm>
          <a:prstGeom prst="rect">
            <a:avLst/>
          </a:prstGeom>
          <a:noFill/>
          <a:ln w="9525">
            <a:noFill/>
            <a:miter lim="800000"/>
            <a:headEnd/>
            <a:tailEnd/>
          </a:ln>
        </p:spPr>
        <p:txBody>
          <a:bodyPr>
            <a:spAutoFit/>
          </a:bodyPr>
          <a:lstStyle/>
          <a:p>
            <a:r>
              <a:rPr lang="en-GB" sz="800" dirty="0" smtClean="0">
                <a:solidFill>
                  <a:schemeClr val="bg1"/>
                </a:solidFill>
                <a:latin typeface="Arial" pitchFamily="34" charset="0"/>
                <a:cs typeface="Arial" pitchFamily="34" charset="0"/>
              </a:rPr>
              <a:t>Copyright Nigel Cox under the Creative Commons Licence</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ctrTitle"/>
          </p:nvPr>
        </p:nvSpPr>
        <p:spPr>
          <a:xfrm>
            <a:off x="468313" y="260350"/>
            <a:ext cx="8207375" cy="720725"/>
          </a:xfrm>
        </p:spPr>
        <p:txBody>
          <a:bodyPr/>
          <a:lstStyle/>
          <a:p>
            <a:pPr marL="0" indent="0"/>
            <a:r>
              <a:rPr lang="en-GB" sz="3200" b="1" dirty="0" smtClean="0">
                <a:solidFill>
                  <a:schemeClr val="accent1"/>
                </a:solidFill>
              </a:rPr>
              <a:t>Water Framework Directive</a:t>
            </a:r>
          </a:p>
        </p:txBody>
      </p:sp>
      <p:sp>
        <p:nvSpPr>
          <p:cNvPr id="3" name="Content Placeholder 2"/>
          <p:cNvSpPr>
            <a:spLocks noGrp="1"/>
          </p:cNvSpPr>
          <p:nvPr>
            <p:ph type="subTitle" idx="1"/>
          </p:nvPr>
        </p:nvSpPr>
        <p:spPr>
          <a:xfrm>
            <a:off x="251520" y="1340768"/>
            <a:ext cx="8568432" cy="4608859"/>
          </a:xfrm>
        </p:spPr>
        <p:txBody>
          <a:bodyPr>
            <a:normAutofit fontScale="92500" lnSpcReduction="20000"/>
          </a:bodyPr>
          <a:lstStyle/>
          <a:p>
            <a:pPr algn="just">
              <a:spcBef>
                <a:spcPts val="600"/>
              </a:spcBef>
              <a:spcAft>
                <a:spcPts val="600"/>
              </a:spcAft>
              <a:defRPr/>
            </a:pPr>
            <a:r>
              <a:rPr lang="en-GB" sz="1800" dirty="0" smtClean="0">
                <a:solidFill>
                  <a:schemeClr val="accent1"/>
                </a:solidFill>
              </a:rPr>
              <a:t>"</a:t>
            </a:r>
            <a:r>
              <a:rPr lang="en-US" sz="2000" dirty="0" smtClean="0">
                <a:solidFill>
                  <a:schemeClr val="accent1"/>
                </a:solidFill>
              </a:rPr>
              <a:t>The most ambitious item of environmental legislation to reach the European Union's statute book</a:t>
            </a:r>
            <a:r>
              <a:rPr lang="en-GB" sz="1800" dirty="0" smtClean="0">
                <a:solidFill>
                  <a:schemeClr val="accent1"/>
                </a:solidFill>
              </a:rPr>
              <a:t>"</a:t>
            </a:r>
            <a:endParaRPr lang="en-US" sz="2000" dirty="0" smtClean="0">
              <a:solidFill>
                <a:schemeClr val="accent1"/>
              </a:solidFill>
            </a:endParaRPr>
          </a:p>
          <a:p>
            <a:pPr algn="just">
              <a:spcBef>
                <a:spcPts val="600"/>
              </a:spcBef>
              <a:spcAft>
                <a:spcPts val="600"/>
              </a:spcAft>
              <a:defRPr/>
            </a:pPr>
            <a:endParaRPr lang="en-US" sz="2000" b="1" dirty="0" smtClean="0">
              <a:solidFill>
                <a:schemeClr val="accent1"/>
              </a:solidFill>
              <a:cs typeface="Times New Roman" pitchFamily="18" charset="0"/>
            </a:endParaRPr>
          </a:p>
          <a:p>
            <a:pPr>
              <a:spcBef>
                <a:spcPts val="600"/>
              </a:spcBef>
              <a:spcAft>
                <a:spcPts val="600"/>
              </a:spcAft>
              <a:defRPr/>
            </a:pPr>
            <a:r>
              <a:rPr lang="en-GB" sz="2000" b="1" dirty="0" smtClean="0">
                <a:solidFill>
                  <a:schemeClr val="accent1"/>
                </a:solidFill>
                <a:cs typeface="Times New Roman" pitchFamily="18" charset="0"/>
              </a:rPr>
              <a:t>Article 1</a:t>
            </a:r>
          </a:p>
          <a:p>
            <a:pPr>
              <a:spcBef>
                <a:spcPts val="600"/>
              </a:spcBef>
              <a:spcAft>
                <a:spcPts val="600"/>
              </a:spcAft>
              <a:defRPr/>
            </a:pPr>
            <a:r>
              <a:rPr lang="en-GB" sz="2000" dirty="0" smtClean="0">
                <a:solidFill>
                  <a:schemeClr val="accent1"/>
                </a:solidFill>
                <a:cs typeface="Times New Roman" pitchFamily="18" charset="0"/>
              </a:rPr>
              <a:t>The purpose of this Directive is to establish a framework for the protection of inland surface waters, transitional waters, coastal waters and groundwater, which: </a:t>
            </a:r>
          </a:p>
          <a:p>
            <a:pPr>
              <a:spcBef>
                <a:spcPts val="600"/>
              </a:spcBef>
              <a:spcAft>
                <a:spcPts val="600"/>
              </a:spcAft>
              <a:buFont typeface="Wingdings" pitchFamily="2" charset="2"/>
              <a:buChar char="§"/>
              <a:defRPr/>
            </a:pPr>
            <a:r>
              <a:rPr lang="en-US" sz="2000" dirty="0" smtClean="0">
                <a:solidFill>
                  <a:schemeClr val="accent1"/>
                </a:solidFill>
              </a:rPr>
              <a:t> 	prevents further deterioration and protects and enhances the status 	of 	aquatic ecosystems…</a:t>
            </a:r>
          </a:p>
          <a:p>
            <a:pPr>
              <a:spcBef>
                <a:spcPts val="600"/>
              </a:spcBef>
              <a:spcAft>
                <a:spcPts val="600"/>
              </a:spcAft>
              <a:buFont typeface="Wingdings" pitchFamily="2" charset="2"/>
              <a:buChar char="§"/>
              <a:defRPr/>
            </a:pPr>
            <a:r>
              <a:rPr lang="en-US" sz="2000" dirty="0" smtClean="0">
                <a:solidFill>
                  <a:schemeClr val="accent1"/>
                </a:solidFill>
              </a:rPr>
              <a:t> 	</a:t>
            </a:r>
            <a:r>
              <a:rPr lang="en-GB" sz="2000" dirty="0" smtClean="0">
                <a:solidFill>
                  <a:schemeClr val="accent1"/>
                </a:solidFill>
                <a:cs typeface="Times New Roman" pitchFamily="18" charset="0"/>
              </a:rPr>
              <a:t>promotes sustainable water use...</a:t>
            </a:r>
          </a:p>
          <a:p>
            <a:pPr>
              <a:spcBef>
                <a:spcPts val="600"/>
              </a:spcBef>
              <a:spcAft>
                <a:spcPts val="600"/>
              </a:spcAft>
              <a:buFont typeface="Wingdings" pitchFamily="2" charset="2"/>
              <a:buChar char="§"/>
              <a:defRPr/>
            </a:pPr>
            <a:r>
              <a:rPr lang="en-GB" sz="2000" dirty="0" smtClean="0">
                <a:solidFill>
                  <a:schemeClr val="accent1"/>
                </a:solidFill>
                <a:cs typeface="Times New Roman" pitchFamily="18" charset="0"/>
              </a:rPr>
              <a:t> 	aims at enhanced protection and improvement of the aquatic 	environment, inter alia, through specific measures for the progressive 	reduction of discharges, emissions and losses of priority substances...</a:t>
            </a:r>
          </a:p>
          <a:p>
            <a:pPr>
              <a:spcBef>
                <a:spcPts val="600"/>
              </a:spcBef>
              <a:spcAft>
                <a:spcPts val="600"/>
              </a:spcAft>
              <a:buFont typeface="Wingdings" pitchFamily="2" charset="2"/>
              <a:buChar char="§"/>
              <a:defRPr/>
            </a:pPr>
            <a:r>
              <a:rPr lang="en-GB" sz="2000" dirty="0" smtClean="0">
                <a:solidFill>
                  <a:schemeClr val="accent1"/>
                </a:solidFill>
                <a:cs typeface="Times New Roman" pitchFamily="18" charset="0"/>
              </a:rPr>
              <a:t> 	ensures the progressive reduction of pollution of groundwater...</a:t>
            </a:r>
          </a:p>
          <a:p>
            <a:pPr>
              <a:spcBef>
                <a:spcPts val="600"/>
              </a:spcBef>
              <a:spcAft>
                <a:spcPts val="600"/>
              </a:spcAft>
              <a:buFont typeface="Wingdings" pitchFamily="2" charset="2"/>
              <a:buChar char="§"/>
              <a:defRPr/>
            </a:pPr>
            <a:r>
              <a:rPr lang="en-GB" sz="2000" dirty="0" smtClean="0">
                <a:solidFill>
                  <a:schemeClr val="accent1"/>
                </a:solidFill>
                <a:cs typeface="Times New Roman" pitchFamily="18" charset="0"/>
              </a:rPr>
              <a:t> 	contributes to mitigating the effects of flooding and droughts...</a:t>
            </a:r>
            <a:endParaRPr lang="en-GB" sz="2000" dirty="0" smtClean="0"/>
          </a:p>
          <a:p>
            <a:pPr algn="just">
              <a:spcBef>
                <a:spcPts val="600"/>
              </a:spcBef>
              <a:spcAft>
                <a:spcPts val="600"/>
              </a:spcAft>
              <a:defRPr/>
            </a:pPr>
            <a:endParaRPr lang="en-GB" sz="2000" b="1" dirty="0" smtClean="0">
              <a:solidFill>
                <a:schemeClr val="accent1"/>
              </a:solidFill>
              <a:cs typeface="Times New Roman" pitchFamily="18" charset="0"/>
            </a:endParaRPr>
          </a:p>
          <a:p>
            <a:pPr algn="just">
              <a:spcBef>
                <a:spcPts val="600"/>
              </a:spcBef>
              <a:spcAft>
                <a:spcPts val="600"/>
              </a:spcAft>
              <a:defRPr/>
            </a:pPr>
            <a:endParaRPr lang="en-GB" sz="1800" dirty="0" smtClean="0">
              <a:solidFill>
                <a:schemeClr val="accent1"/>
              </a:solidFill>
              <a:cs typeface="Times New Roman" pitchFamily="18" charset="0"/>
            </a:endParaRPr>
          </a:p>
          <a:p>
            <a:pPr marL="285750" indent="-285750" fontAlgn="auto">
              <a:spcBef>
                <a:spcPts val="600"/>
              </a:spcBef>
              <a:spcAft>
                <a:spcPts val="600"/>
              </a:spcAft>
              <a:buFont typeface="Wingdings" pitchFamily="2" charset="2"/>
              <a:buChar char="§"/>
              <a:defRPr/>
            </a:pPr>
            <a:endParaRPr lang="en-GB" sz="1800" dirty="0" smtClean="0">
              <a:solidFill>
                <a:schemeClr val="accent1"/>
              </a:solidFill>
            </a:endParaRPr>
          </a:p>
        </p:txBody>
      </p:sp>
      <p:sp>
        <p:nvSpPr>
          <p:cNvPr id="4" name="Slide Number Placeholder 3"/>
          <p:cNvSpPr>
            <a:spLocks noGrp="1"/>
          </p:cNvSpPr>
          <p:nvPr>
            <p:ph type="sldNum" sz="quarter" idx="4294967295"/>
          </p:nvPr>
        </p:nvSpPr>
        <p:spPr>
          <a:xfrm>
            <a:off x="0" y="6196013"/>
            <a:ext cx="388938" cy="387350"/>
          </a:xfrm>
        </p:spPr>
        <p:txBody>
          <a:bodyPr/>
          <a:lstStyle/>
          <a:p>
            <a:pPr>
              <a:defRPr/>
            </a:pPr>
            <a:fld id="{2255272D-83BC-4750-859A-0429C0D3D244}" type="slidenum">
              <a:rPr lang="en-GB" smtClean="0"/>
              <a:pPr>
                <a:defRPr/>
              </a:pPr>
              <a:t>4</a:t>
            </a:fld>
            <a:endParaRPr lang="en-GB" dirty="0"/>
          </a:p>
        </p:txBody>
      </p:sp>
      <p:sp>
        <p:nvSpPr>
          <p:cNvPr id="34821" name="Rectangle 7"/>
          <p:cNvSpPr>
            <a:spLocks noChangeArrowheads="1"/>
          </p:cNvSpPr>
          <p:nvPr/>
        </p:nvSpPr>
        <p:spPr bwMode="auto">
          <a:xfrm>
            <a:off x="4572000" y="4365625"/>
            <a:ext cx="2457450" cy="184150"/>
          </a:xfrm>
          <a:prstGeom prst="rect">
            <a:avLst/>
          </a:prstGeom>
          <a:noFill/>
          <a:ln w="9525">
            <a:noFill/>
            <a:miter lim="800000"/>
            <a:headEnd/>
            <a:tailEnd/>
          </a:ln>
        </p:spPr>
        <p:txBody>
          <a:bodyPr wrap="none">
            <a:spAutoFit/>
          </a:bodyPr>
          <a:lstStyle/>
          <a:p>
            <a:r>
              <a:rPr lang="en-GB" sz="600"/>
              <a:t>© Rich Tea, licensed for reuse under a Creative Commons Licence</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ctrTitle"/>
          </p:nvPr>
        </p:nvSpPr>
        <p:spPr>
          <a:xfrm>
            <a:off x="468313" y="260350"/>
            <a:ext cx="8207375" cy="720725"/>
          </a:xfrm>
        </p:spPr>
        <p:txBody>
          <a:bodyPr/>
          <a:lstStyle/>
          <a:p>
            <a:pPr marL="0" indent="0"/>
            <a:r>
              <a:rPr lang="en-GB" sz="3200" b="1" dirty="0" smtClean="0">
                <a:solidFill>
                  <a:schemeClr val="accent1"/>
                </a:solidFill>
              </a:rPr>
              <a:t>Water Framework Directive</a:t>
            </a:r>
          </a:p>
        </p:txBody>
      </p:sp>
      <p:sp>
        <p:nvSpPr>
          <p:cNvPr id="3" name="Content Placeholder 2"/>
          <p:cNvSpPr>
            <a:spLocks noGrp="1"/>
          </p:cNvSpPr>
          <p:nvPr>
            <p:ph type="subTitle" idx="1"/>
          </p:nvPr>
        </p:nvSpPr>
        <p:spPr>
          <a:xfrm>
            <a:off x="468313" y="1268413"/>
            <a:ext cx="8280400" cy="4248150"/>
          </a:xfrm>
        </p:spPr>
        <p:txBody>
          <a:bodyPr/>
          <a:lstStyle/>
          <a:p>
            <a:pPr algn="just">
              <a:spcBef>
                <a:spcPts val="600"/>
              </a:spcBef>
              <a:spcAft>
                <a:spcPts val="600"/>
              </a:spcAft>
              <a:defRPr/>
            </a:pPr>
            <a:endParaRPr lang="en-GB" sz="2000" b="1" dirty="0" smtClean="0">
              <a:solidFill>
                <a:schemeClr val="accent1"/>
              </a:solidFill>
              <a:cs typeface="Times New Roman" pitchFamily="18" charset="0"/>
            </a:endParaRPr>
          </a:p>
          <a:p>
            <a:pPr algn="just">
              <a:spcBef>
                <a:spcPts val="600"/>
              </a:spcBef>
              <a:spcAft>
                <a:spcPts val="600"/>
              </a:spcAft>
              <a:defRPr/>
            </a:pPr>
            <a:endParaRPr lang="en-GB" sz="1800" dirty="0" smtClean="0">
              <a:solidFill>
                <a:schemeClr val="accent1"/>
              </a:solidFill>
              <a:cs typeface="Times New Roman" pitchFamily="18" charset="0"/>
            </a:endParaRPr>
          </a:p>
          <a:p>
            <a:pPr marL="285750" indent="-285750" fontAlgn="auto">
              <a:spcBef>
                <a:spcPts val="600"/>
              </a:spcBef>
              <a:spcAft>
                <a:spcPts val="600"/>
              </a:spcAft>
              <a:buFont typeface="Wingdings" pitchFamily="2" charset="2"/>
              <a:buChar char="§"/>
              <a:defRPr/>
            </a:pPr>
            <a:endParaRPr lang="en-GB" sz="1800" dirty="0" smtClean="0">
              <a:solidFill>
                <a:schemeClr val="accent1"/>
              </a:solidFill>
            </a:endParaRPr>
          </a:p>
        </p:txBody>
      </p:sp>
      <p:sp>
        <p:nvSpPr>
          <p:cNvPr id="4" name="Slide Number Placeholder 3"/>
          <p:cNvSpPr>
            <a:spLocks noGrp="1"/>
          </p:cNvSpPr>
          <p:nvPr>
            <p:ph type="sldNum" sz="quarter" idx="4294967295"/>
          </p:nvPr>
        </p:nvSpPr>
        <p:spPr>
          <a:xfrm>
            <a:off x="0" y="6196013"/>
            <a:ext cx="388938" cy="387350"/>
          </a:xfrm>
        </p:spPr>
        <p:txBody>
          <a:bodyPr/>
          <a:lstStyle/>
          <a:p>
            <a:pPr>
              <a:defRPr/>
            </a:pPr>
            <a:fld id="{45072054-5351-4AE5-A6AC-DF63318246A0}" type="slidenum">
              <a:rPr lang="en-GB" smtClean="0"/>
              <a:pPr>
                <a:defRPr/>
              </a:pPr>
              <a:t>5</a:t>
            </a:fld>
            <a:endParaRPr lang="en-GB" dirty="0"/>
          </a:p>
        </p:txBody>
      </p:sp>
      <p:sp>
        <p:nvSpPr>
          <p:cNvPr id="35845" name="Rectangle 7"/>
          <p:cNvSpPr>
            <a:spLocks noChangeArrowheads="1"/>
          </p:cNvSpPr>
          <p:nvPr/>
        </p:nvSpPr>
        <p:spPr bwMode="auto">
          <a:xfrm>
            <a:off x="4572000" y="4365625"/>
            <a:ext cx="2457450" cy="184150"/>
          </a:xfrm>
          <a:prstGeom prst="rect">
            <a:avLst/>
          </a:prstGeom>
          <a:noFill/>
          <a:ln w="9525">
            <a:noFill/>
            <a:miter lim="800000"/>
            <a:headEnd/>
            <a:tailEnd/>
          </a:ln>
        </p:spPr>
        <p:txBody>
          <a:bodyPr wrap="none">
            <a:spAutoFit/>
          </a:bodyPr>
          <a:lstStyle/>
          <a:p>
            <a:r>
              <a:rPr lang="en-GB" sz="600"/>
              <a:t>© Rich Tea, licensed for reuse under a Creative Commons Licence</a:t>
            </a:r>
          </a:p>
        </p:txBody>
      </p:sp>
      <p:sp>
        <p:nvSpPr>
          <p:cNvPr id="35846" name="Rectangle 5"/>
          <p:cNvSpPr>
            <a:spLocks noChangeArrowheads="1"/>
          </p:cNvSpPr>
          <p:nvPr/>
        </p:nvSpPr>
        <p:spPr bwMode="auto">
          <a:xfrm>
            <a:off x="395288" y="1125538"/>
            <a:ext cx="8353425" cy="4927503"/>
          </a:xfrm>
          <a:prstGeom prst="rect">
            <a:avLst/>
          </a:prstGeom>
          <a:noFill/>
          <a:ln w="9525">
            <a:noFill/>
            <a:miter lim="800000"/>
            <a:headEnd/>
            <a:tailEnd/>
          </a:ln>
        </p:spPr>
        <p:txBody>
          <a:bodyPr>
            <a:spAutoFit/>
          </a:bodyPr>
          <a:lstStyle/>
          <a:p>
            <a:pPr marL="342900" indent="-342900">
              <a:lnSpc>
                <a:spcPct val="90000"/>
              </a:lnSpc>
              <a:spcAft>
                <a:spcPts val="600"/>
              </a:spcAft>
              <a:buSzPct val="75000"/>
              <a:buFont typeface="Wingdings" pitchFamily="2" charset="2"/>
              <a:buChar char="§"/>
            </a:pPr>
            <a:r>
              <a:rPr lang="en-GB" dirty="0">
                <a:solidFill>
                  <a:schemeClr val="accent1"/>
                </a:solidFill>
              </a:rPr>
              <a:t>Covers all "surface waters" and "groundwater"</a:t>
            </a:r>
          </a:p>
          <a:p>
            <a:pPr marL="342900" indent="-342900">
              <a:lnSpc>
                <a:spcPct val="90000"/>
              </a:lnSpc>
              <a:spcAft>
                <a:spcPts val="600"/>
              </a:spcAft>
              <a:buSzPct val="75000"/>
              <a:buFont typeface="Wingdings" pitchFamily="2" charset="2"/>
              <a:buChar char="§"/>
            </a:pPr>
            <a:endParaRPr lang="en-GB" dirty="0">
              <a:solidFill>
                <a:schemeClr val="accent1"/>
              </a:solidFill>
            </a:endParaRPr>
          </a:p>
          <a:p>
            <a:pPr marL="342900" indent="-342900">
              <a:lnSpc>
                <a:spcPct val="90000"/>
              </a:lnSpc>
              <a:spcAft>
                <a:spcPts val="600"/>
              </a:spcAft>
              <a:buSzPct val="75000"/>
              <a:buFont typeface="Wingdings" pitchFamily="2" charset="2"/>
              <a:buChar char="§"/>
            </a:pPr>
            <a:r>
              <a:rPr lang="en-GB" dirty="0">
                <a:solidFill>
                  <a:schemeClr val="accent1"/>
                </a:solidFill>
              </a:rPr>
              <a:t>Requires that Member States achieve certain, </a:t>
            </a:r>
            <a:r>
              <a:rPr lang="en-GB" dirty="0" smtClean="0">
                <a:solidFill>
                  <a:schemeClr val="accent1"/>
                </a:solidFill>
              </a:rPr>
              <a:t>time-bound </a:t>
            </a:r>
            <a:r>
              <a:rPr lang="en-GB" b="1" u="sng" dirty="0">
                <a:solidFill>
                  <a:schemeClr val="accent1"/>
                </a:solidFill>
              </a:rPr>
              <a:t>objectives</a:t>
            </a:r>
          </a:p>
          <a:p>
            <a:pPr marL="342900" indent="-342900">
              <a:lnSpc>
                <a:spcPct val="90000"/>
              </a:lnSpc>
              <a:spcAft>
                <a:spcPts val="600"/>
              </a:spcAft>
              <a:buSzPct val="75000"/>
            </a:pPr>
            <a:endParaRPr lang="en-GB" dirty="0">
              <a:solidFill>
                <a:schemeClr val="accent1"/>
              </a:solidFill>
            </a:endParaRPr>
          </a:p>
          <a:p>
            <a:pPr marL="342900" indent="-342900">
              <a:lnSpc>
                <a:spcPct val="90000"/>
              </a:lnSpc>
              <a:spcAft>
                <a:spcPts val="600"/>
              </a:spcAft>
              <a:buSzPct val="75000"/>
              <a:buFont typeface="Wingdings" pitchFamily="2" charset="2"/>
              <a:buChar char="§"/>
            </a:pPr>
            <a:r>
              <a:rPr lang="en-GB" dirty="0">
                <a:solidFill>
                  <a:schemeClr val="accent1"/>
                </a:solidFill>
              </a:rPr>
              <a:t>Establishes a </a:t>
            </a:r>
            <a:r>
              <a:rPr lang="en-GB" b="1" u="sng" dirty="0">
                <a:solidFill>
                  <a:schemeClr val="accent1"/>
                </a:solidFill>
              </a:rPr>
              <a:t>strategic approach</a:t>
            </a:r>
            <a:r>
              <a:rPr lang="en-GB" dirty="0">
                <a:solidFill>
                  <a:schemeClr val="accent1"/>
                </a:solidFill>
              </a:rPr>
              <a:t> to achieving those objectives</a:t>
            </a:r>
          </a:p>
          <a:p>
            <a:pPr marL="342900" indent="-342900">
              <a:lnSpc>
                <a:spcPct val="90000"/>
              </a:lnSpc>
              <a:spcAft>
                <a:spcPts val="600"/>
              </a:spcAft>
              <a:buSzPct val="75000"/>
              <a:buFont typeface="Wingdings" pitchFamily="2" charset="2"/>
              <a:buChar char="§"/>
            </a:pPr>
            <a:endParaRPr lang="en-GB" dirty="0">
              <a:solidFill>
                <a:schemeClr val="accent1"/>
              </a:solidFill>
            </a:endParaRPr>
          </a:p>
          <a:p>
            <a:pPr marL="342900" indent="-342900">
              <a:lnSpc>
                <a:spcPct val="90000"/>
              </a:lnSpc>
              <a:spcAft>
                <a:spcPts val="600"/>
              </a:spcAft>
              <a:buSzPct val="75000"/>
              <a:buFont typeface="Wingdings" pitchFamily="2" charset="2"/>
              <a:buChar char="§"/>
            </a:pPr>
            <a:r>
              <a:rPr lang="en-GB" dirty="0">
                <a:solidFill>
                  <a:schemeClr val="accent1"/>
                </a:solidFill>
              </a:rPr>
              <a:t>Sets </a:t>
            </a:r>
            <a:r>
              <a:rPr lang="en-GB" b="1" u="sng" dirty="0">
                <a:solidFill>
                  <a:schemeClr val="accent1"/>
                </a:solidFill>
              </a:rPr>
              <a:t>uniform methodologies</a:t>
            </a:r>
            <a:r>
              <a:rPr lang="en-GB" dirty="0">
                <a:solidFill>
                  <a:schemeClr val="accent1"/>
                </a:solidFill>
              </a:rPr>
              <a:t> for </a:t>
            </a:r>
            <a:r>
              <a:rPr lang="en-GB" dirty="0" smtClean="0">
                <a:solidFill>
                  <a:schemeClr val="accent1"/>
                </a:solidFill>
              </a:rPr>
              <a:t>assessing </a:t>
            </a:r>
            <a:r>
              <a:rPr lang="en-GB" dirty="0">
                <a:solidFill>
                  <a:schemeClr val="accent1"/>
                </a:solidFill>
              </a:rPr>
              <a:t>whether or not </a:t>
            </a:r>
            <a:r>
              <a:rPr lang="en-GB" dirty="0" smtClean="0">
                <a:solidFill>
                  <a:schemeClr val="accent1"/>
                </a:solidFill>
              </a:rPr>
              <a:t>the objectives </a:t>
            </a:r>
            <a:r>
              <a:rPr lang="en-GB" dirty="0">
                <a:solidFill>
                  <a:schemeClr val="accent1"/>
                </a:solidFill>
              </a:rPr>
              <a:t>are being met</a:t>
            </a:r>
          </a:p>
          <a:p>
            <a:pPr marL="342900" indent="-342900">
              <a:lnSpc>
                <a:spcPct val="90000"/>
              </a:lnSpc>
              <a:spcAft>
                <a:spcPts val="600"/>
              </a:spcAft>
              <a:buSzPct val="75000"/>
            </a:pPr>
            <a:endParaRPr lang="en-GB" dirty="0">
              <a:solidFill>
                <a:schemeClr val="accent1"/>
              </a:solidFill>
            </a:endParaRPr>
          </a:p>
          <a:p>
            <a:pPr marL="342900" indent="-342900">
              <a:lnSpc>
                <a:spcPct val="90000"/>
              </a:lnSpc>
              <a:spcAft>
                <a:spcPts val="600"/>
              </a:spcAft>
              <a:buSzPct val="75000"/>
              <a:buFont typeface="Wingdings" pitchFamily="2" charset="2"/>
              <a:buChar char="§"/>
            </a:pPr>
            <a:r>
              <a:rPr lang="en-GB" dirty="0">
                <a:solidFill>
                  <a:schemeClr val="accent1"/>
                </a:solidFill>
              </a:rPr>
              <a:t>Sets certain minimum requirements for the measures used, but largely leaves it up to Member States precisely how they achieve the objectives</a:t>
            </a:r>
          </a:p>
          <a:p>
            <a:pPr marL="342900" indent="-342900">
              <a:lnSpc>
                <a:spcPct val="90000"/>
              </a:lnSpc>
              <a:spcAft>
                <a:spcPts val="600"/>
              </a:spcAft>
              <a:buSzPct val="75000"/>
              <a:buFont typeface="Wingdings" pitchFamily="2" charset="2"/>
              <a:buChar char="§"/>
            </a:pPr>
            <a:endParaRPr lang="en-GB" dirty="0">
              <a:solidFill>
                <a:schemeClr val="accent1"/>
              </a:solidFill>
            </a:endParaRPr>
          </a:p>
          <a:p>
            <a:pPr marL="342900" indent="-342900">
              <a:lnSpc>
                <a:spcPct val="90000"/>
              </a:lnSpc>
              <a:spcAft>
                <a:spcPts val="600"/>
              </a:spcAft>
              <a:buSzPct val="75000"/>
              <a:buFont typeface="Wingdings" pitchFamily="2" charset="2"/>
              <a:buChar char="§"/>
            </a:pPr>
            <a:r>
              <a:rPr lang="en-GB" dirty="0">
                <a:solidFill>
                  <a:schemeClr val="accent1"/>
                </a:solidFill>
              </a:rPr>
              <a:t>Links to other </a:t>
            </a:r>
            <a:r>
              <a:rPr lang="en-GB" dirty="0" smtClean="0">
                <a:solidFill>
                  <a:schemeClr val="accent1"/>
                </a:solidFill>
              </a:rPr>
              <a:t>Directives establishing </a:t>
            </a:r>
            <a:r>
              <a:rPr lang="en-GB" dirty="0">
                <a:solidFill>
                  <a:schemeClr val="accent1"/>
                </a:solidFill>
              </a:rPr>
              <a:t>"protected areas</a:t>
            </a:r>
            <a:r>
              <a:rPr lang="en-GB" dirty="0" smtClean="0">
                <a:solidFill>
                  <a:schemeClr val="accent1"/>
                </a:solidFill>
              </a:rPr>
              <a:t>", eg by requiring compliance with the objectives of those Directives, where they relate to the water environment, at the same time as achieving WFD objectives</a:t>
            </a:r>
            <a:endParaRPr lang="en-GB" dirty="0">
              <a:solidFill>
                <a:schemeClr val="accent1"/>
              </a:solidFill>
            </a:endParaRPr>
          </a:p>
          <a:p>
            <a:pPr marL="342900" indent="-342900">
              <a:lnSpc>
                <a:spcPct val="90000"/>
              </a:lnSpc>
              <a:spcAft>
                <a:spcPts val="600"/>
              </a:spcAft>
              <a:buSzPct val="75000"/>
              <a:buFont typeface="Wingdings" pitchFamily="2" charset="2"/>
              <a:buChar char="§"/>
            </a:pPr>
            <a:endParaRPr lang="en-GB" dirty="0">
              <a:solidFill>
                <a:schemeClr val="accent1"/>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98868D7E-EE22-48CE-8CFB-943454ABD116}" type="slidenum">
              <a:rPr lang="en-GB" smtClean="0"/>
              <a:pPr>
                <a:defRPr/>
              </a:pPr>
              <a:t>6</a:t>
            </a:fld>
            <a:endParaRPr lang="en-GB" dirty="0"/>
          </a:p>
        </p:txBody>
      </p:sp>
      <p:sp>
        <p:nvSpPr>
          <p:cNvPr id="36867" name="TextBox 6"/>
          <p:cNvSpPr txBox="1">
            <a:spLocks noChangeArrowheads="1"/>
          </p:cNvSpPr>
          <p:nvPr/>
        </p:nvSpPr>
        <p:spPr bwMode="auto">
          <a:xfrm>
            <a:off x="468313" y="333375"/>
            <a:ext cx="7559675" cy="584200"/>
          </a:xfrm>
          <a:prstGeom prst="rect">
            <a:avLst/>
          </a:prstGeom>
          <a:noFill/>
          <a:ln w="9525">
            <a:noFill/>
            <a:miter lim="800000"/>
            <a:headEnd/>
            <a:tailEnd/>
          </a:ln>
        </p:spPr>
        <p:txBody>
          <a:bodyPr>
            <a:spAutoFit/>
          </a:bodyPr>
          <a:lstStyle/>
          <a:p>
            <a:r>
              <a:rPr lang="en-GB" sz="3200" b="1" dirty="0" smtClean="0">
                <a:solidFill>
                  <a:schemeClr val="accent1"/>
                </a:solidFill>
              </a:rPr>
              <a:t>WFD objectives </a:t>
            </a:r>
            <a:r>
              <a:rPr lang="en-GB" sz="3200" b="1" dirty="0">
                <a:solidFill>
                  <a:schemeClr val="accent1"/>
                </a:solidFill>
              </a:rPr>
              <a:t>(surface waters)</a:t>
            </a:r>
          </a:p>
        </p:txBody>
      </p:sp>
      <p:graphicFrame>
        <p:nvGraphicFramePr>
          <p:cNvPr id="9" name="Table 8"/>
          <p:cNvGraphicFramePr>
            <a:graphicFrameLocks noGrp="1"/>
          </p:cNvGraphicFramePr>
          <p:nvPr/>
        </p:nvGraphicFramePr>
        <p:xfrm>
          <a:off x="2195736" y="2060848"/>
          <a:ext cx="1524000" cy="3343274"/>
        </p:xfrm>
        <a:graphic>
          <a:graphicData uri="http://schemas.openxmlformats.org/drawingml/2006/table">
            <a:tbl>
              <a:tblPr/>
              <a:tblGrid>
                <a:gridCol w="609600"/>
                <a:gridCol w="914400"/>
              </a:tblGrid>
              <a:tr h="190500">
                <a:tc>
                  <a:txBody>
                    <a:bodyPr/>
                    <a:lstStyle/>
                    <a:p>
                      <a:pPr algn="l" fontAlgn="b"/>
                      <a:r>
                        <a:rPr lang="en-GB" sz="1400" b="0" i="0" u="none" strike="noStrike" dirty="0">
                          <a:solidFill>
                            <a:schemeClr val="bg1"/>
                          </a:solidFill>
                          <a:effectLst/>
                          <a:latin typeface="Calibri"/>
                        </a:rPr>
                        <a:t> </a:t>
                      </a:r>
                    </a:p>
                  </a:txBody>
                  <a:tcPr marL="9525" marR="9525" marT="9525" marB="0" anchor="b">
                    <a:lnL>
                      <a:noFill/>
                    </a:lnL>
                    <a:lnR>
                      <a:noFill/>
                    </a:lnR>
                    <a:lnT>
                      <a:noFill/>
                    </a:lnT>
                    <a:lnB>
                      <a:noFill/>
                    </a:lnB>
                    <a:solidFill>
                      <a:srgbClr val="00B0F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dirty="0">
                          <a:solidFill>
                            <a:schemeClr val="bg1"/>
                          </a:solidFill>
                          <a:effectLst/>
                          <a:latin typeface="Calibri"/>
                        </a:rPr>
                        <a:t> </a:t>
                      </a:r>
                    </a:p>
                  </a:txBody>
                  <a:tcPr marL="9525" marR="9525" marT="9525" marB="0" anchor="b">
                    <a:lnL>
                      <a:noFill/>
                    </a:lnL>
                    <a:lnR>
                      <a:noFill/>
                    </a:lnR>
                    <a:lnT>
                      <a:noFill/>
                    </a:lnT>
                    <a:lnB>
                      <a:noFill/>
                    </a:lnB>
                    <a:solidFill>
                      <a:srgbClr val="00B0F0"/>
                    </a:solidFill>
                  </a:tcPr>
                </a:tc>
                <a:tc>
                  <a:txBody>
                    <a:bodyPr/>
                    <a:lstStyle/>
                    <a:p>
                      <a:pPr algn="l" fontAlgn="b"/>
                      <a:r>
                        <a:rPr lang="en-GB" sz="1400" b="0" i="0" u="none" strike="noStrike" dirty="0" smtClean="0">
                          <a:solidFill>
                            <a:schemeClr val="accent1"/>
                          </a:solidFill>
                          <a:effectLst/>
                          <a:latin typeface="Calibri"/>
                        </a:rPr>
                        <a:t>High</a:t>
                      </a:r>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dirty="0">
                          <a:solidFill>
                            <a:schemeClr val="bg1"/>
                          </a:solidFill>
                          <a:effectLst/>
                          <a:latin typeface="Calibri"/>
                        </a:rPr>
                        <a:t> </a:t>
                      </a:r>
                    </a:p>
                  </a:txBody>
                  <a:tcPr marL="9525" marR="9525" marT="9525" marB="0" anchor="b">
                    <a:lnL>
                      <a:noFill/>
                    </a:lnL>
                    <a:lnR>
                      <a:noFill/>
                    </a:lnR>
                    <a:lnT>
                      <a:noFill/>
                    </a:lnT>
                    <a:lnB>
                      <a:noFill/>
                    </a:lnB>
                    <a:solidFill>
                      <a:srgbClr val="00B0F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dirty="0">
                          <a:solidFill>
                            <a:schemeClr val="bg1"/>
                          </a:solidFill>
                          <a:effectLst/>
                          <a:latin typeface="Calibri"/>
                        </a:rPr>
                        <a:t> </a:t>
                      </a:r>
                    </a:p>
                  </a:txBody>
                  <a:tcPr marL="9525" marR="9525" marT="9525" marB="0" anchor="b">
                    <a:lnL>
                      <a:noFill/>
                    </a:lnL>
                    <a:lnR>
                      <a:noFill/>
                    </a:lnR>
                    <a:lnT>
                      <a:noFill/>
                    </a:lnT>
                    <a:lnB>
                      <a:noFill/>
                    </a:lnB>
                    <a:solidFill>
                      <a:srgbClr val="00FF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dirty="0">
                          <a:solidFill>
                            <a:schemeClr val="bg1"/>
                          </a:solidFill>
                          <a:effectLst/>
                          <a:latin typeface="Calibri"/>
                        </a:rPr>
                        <a:t> </a:t>
                      </a:r>
                    </a:p>
                  </a:txBody>
                  <a:tcPr marL="9525" marR="9525" marT="9525" marB="0" anchor="b">
                    <a:lnL>
                      <a:noFill/>
                    </a:lnL>
                    <a:lnR>
                      <a:noFill/>
                    </a:lnR>
                    <a:lnT>
                      <a:noFill/>
                    </a:lnT>
                    <a:lnB>
                      <a:noFill/>
                    </a:lnB>
                    <a:solidFill>
                      <a:srgbClr val="00FF00"/>
                    </a:solidFill>
                  </a:tcPr>
                </a:tc>
                <a:tc>
                  <a:txBody>
                    <a:bodyPr/>
                    <a:lstStyle/>
                    <a:p>
                      <a:pPr algn="l" fontAlgn="b"/>
                      <a:r>
                        <a:rPr lang="en-GB" sz="1400" b="0" i="0" u="none" strike="noStrike" dirty="0">
                          <a:solidFill>
                            <a:schemeClr val="accent1"/>
                          </a:solidFill>
                          <a:effectLst/>
                          <a:latin typeface="Calibri"/>
                        </a:rPr>
                        <a:t>Good</a:t>
                      </a: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00FF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FF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FF00"/>
                    </a:solidFill>
                  </a:tcPr>
                </a:tc>
                <a:tc>
                  <a:txBody>
                    <a:bodyPr/>
                    <a:lstStyle/>
                    <a:p>
                      <a:pPr algn="l" fontAlgn="b"/>
                      <a:r>
                        <a:rPr lang="en-GB" sz="1400" b="0" i="0" u="none" strike="noStrike" dirty="0">
                          <a:solidFill>
                            <a:schemeClr val="accent1"/>
                          </a:solidFill>
                          <a:effectLst/>
                          <a:latin typeface="Calibri"/>
                        </a:rPr>
                        <a:t>Moderate</a:t>
                      </a: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FF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C0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dirty="0">
                          <a:solidFill>
                            <a:schemeClr val="bg1"/>
                          </a:solidFill>
                          <a:effectLst/>
                          <a:latin typeface="Calibri"/>
                        </a:rPr>
                        <a:t> </a:t>
                      </a:r>
                    </a:p>
                  </a:txBody>
                  <a:tcPr marL="9525" marR="9525" marT="9525" marB="0" anchor="b">
                    <a:lnL>
                      <a:noFill/>
                    </a:lnL>
                    <a:lnR>
                      <a:noFill/>
                    </a:lnR>
                    <a:lnT>
                      <a:noFill/>
                    </a:lnT>
                    <a:lnB>
                      <a:noFill/>
                    </a:lnB>
                    <a:solidFill>
                      <a:srgbClr val="FFC000"/>
                    </a:solidFill>
                  </a:tcPr>
                </a:tc>
                <a:tc>
                  <a:txBody>
                    <a:bodyPr/>
                    <a:lstStyle/>
                    <a:p>
                      <a:pPr algn="l" fontAlgn="b"/>
                      <a:r>
                        <a:rPr lang="en-GB" sz="1400" b="0" i="0" u="none" strike="noStrike" dirty="0">
                          <a:solidFill>
                            <a:schemeClr val="accent1"/>
                          </a:solidFill>
                          <a:effectLst/>
                          <a:latin typeface="Calibri"/>
                        </a:rPr>
                        <a:t>Poor</a:t>
                      </a: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C0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00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0000"/>
                    </a:solidFill>
                  </a:tcPr>
                </a:tc>
                <a:tc>
                  <a:txBody>
                    <a:bodyPr/>
                    <a:lstStyle/>
                    <a:p>
                      <a:pPr algn="l" fontAlgn="b"/>
                      <a:r>
                        <a:rPr lang="en-GB" sz="1400" b="0" i="0" u="none" strike="noStrike" dirty="0">
                          <a:solidFill>
                            <a:schemeClr val="accent1"/>
                          </a:solidFill>
                          <a:effectLst/>
                          <a:latin typeface="Calibri"/>
                        </a:rPr>
                        <a:t>Bad</a:t>
                      </a:r>
                    </a:p>
                  </a:txBody>
                  <a:tcPr marL="9525" marR="9525" marT="9525" marB="0" anchor="b">
                    <a:lnL>
                      <a:noFill/>
                    </a:lnL>
                    <a:lnR>
                      <a:noFill/>
                    </a:lnR>
                    <a:lnT>
                      <a:noFill/>
                    </a:lnT>
                    <a:lnB>
                      <a:noFill/>
                    </a:lnB>
                  </a:tcPr>
                </a:tc>
              </a:tr>
              <a:tr h="190500">
                <a:tc>
                  <a:txBody>
                    <a:bodyPr/>
                    <a:lstStyle/>
                    <a:p>
                      <a:pPr algn="l" fontAlgn="b"/>
                      <a:r>
                        <a:rPr lang="en-GB" sz="1400" b="0" i="0" u="none" strike="noStrike">
                          <a:solidFill>
                            <a:schemeClr val="bg1"/>
                          </a:solidFill>
                          <a:effectLst/>
                          <a:latin typeface="Calibri"/>
                        </a:rPr>
                        <a:t> </a:t>
                      </a:r>
                    </a:p>
                  </a:txBody>
                  <a:tcPr marL="9525" marR="9525" marT="9525" marB="0" anchor="b">
                    <a:lnL>
                      <a:noFill/>
                    </a:lnL>
                    <a:lnR>
                      <a:noFill/>
                    </a:lnR>
                    <a:lnT>
                      <a:noFill/>
                    </a:lnT>
                    <a:lnB>
                      <a:noFill/>
                    </a:lnB>
                    <a:solidFill>
                      <a:srgbClr val="FF0000"/>
                    </a:solidFill>
                  </a:tcPr>
                </a:tc>
                <a:tc>
                  <a:txBody>
                    <a:bodyPr/>
                    <a:lstStyle/>
                    <a:p>
                      <a:pPr algn="l" fontAlgn="b"/>
                      <a:endParaRPr lang="en-GB" sz="1400" b="0" i="0" u="none" strike="noStrike" dirty="0">
                        <a:solidFill>
                          <a:schemeClr val="accent1"/>
                        </a:solidFill>
                        <a:effectLst/>
                        <a:latin typeface="Calibri"/>
                      </a:endParaRPr>
                    </a:p>
                  </a:txBody>
                  <a:tcPr marL="9525" marR="9525" marT="9525" marB="0" anchor="b">
                    <a:lnL>
                      <a:noFill/>
                    </a:lnL>
                    <a:lnR>
                      <a:noFill/>
                    </a:lnR>
                    <a:lnT>
                      <a:noFill/>
                    </a:lnT>
                    <a:lnB>
                      <a:noFill/>
                    </a:lnB>
                  </a:tcPr>
                </a:tc>
              </a:tr>
            </a:tbl>
          </a:graphicData>
        </a:graphic>
      </p:graphicFrame>
      <p:sp>
        <p:nvSpPr>
          <p:cNvPr id="11" name="Right Arrow 10"/>
          <p:cNvSpPr/>
          <p:nvPr/>
        </p:nvSpPr>
        <p:spPr>
          <a:xfrm rot="16200000">
            <a:off x="203375" y="3693171"/>
            <a:ext cx="2665413" cy="696912"/>
          </a:xfrm>
          <a:prstGeom prst="rightArrow">
            <a:avLst/>
          </a:prstGeom>
          <a:solidFill>
            <a:srgbClr val="FFDC6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tr-TR" dirty="0">
                <a:solidFill>
                  <a:schemeClr val="accent1"/>
                </a:solidFill>
              </a:rPr>
              <a:t>Achieve </a:t>
            </a:r>
            <a:r>
              <a:rPr lang="en-GB" dirty="0">
                <a:solidFill>
                  <a:schemeClr val="accent1"/>
                </a:solidFill>
              </a:rPr>
              <a:t>G</a:t>
            </a:r>
            <a:r>
              <a:rPr lang="tr-TR" dirty="0">
                <a:solidFill>
                  <a:schemeClr val="accent1"/>
                </a:solidFill>
              </a:rPr>
              <a:t>ood status</a:t>
            </a:r>
          </a:p>
        </p:txBody>
      </p:sp>
      <p:sp>
        <p:nvSpPr>
          <p:cNvPr id="8" name="Right Arrow 7"/>
          <p:cNvSpPr/>
          <p:nvPr/>
        </p:nvSpPr>
        <p:spPr>
          <a:xfrm rot="5400000">
            <a:off x="2646561" y="3410223"/>
            <a:ext cx="3384550" cy="685800"/>
          </a:xfrm>
          <a:prstGeom prst="rightArrow">
            <a:avLst/>
          </a:prstGeom>
          <a:solidFill>
            <a:srgbClr val="FFDC6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tr-TR" dirty="0">
                <a:solidFill>
                  <a:schemeClr val="accent1"/>
                </a:solidFill>
              </a:rPr>
              <a:t>Prevent</a:t>
            </a:r>
            <a:r>
              <a:rPr lang="en-GB" dirty="0">
                <a:solidFill>
                  <a:schemeClr val="accent1"/>
                </a:solidFill>
              </a:rPr>
              <a:t> status </a:t>
            </a:r>
            <a:r>
              <a:rPr lang="tr-TR" dirty="0">
                <a:solidFill>
                  <a:schemeClr val="accent1"/>
                </a:solidFill>
              </a:rPr>
              <a:t>deterioration</a:t>
            </a:r>
          </a:p>
        </p:txBody>
      </p:sp>
      <p:sp>
        <p:nvSpPr>
          <p:cNvPr id="12" name="Rectangle 11"/>
          <p:cNvSpPr/>
          <p:nvPr/>
        </p:nvSpPr>
        <p:spPr>
          <a:xfrm>
            <a:off x="5436096" y="2060848"/>
            <a:ext cx="2808288" cy="2088505"/>
          </a:xfrm>
          <a:prstGeom prst="rect">
            <a:avLst/>
          </a:prstGeom>
          <a:solidFill>
            <a:srgbClr val="FFDC6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accent1"/>
                </a:solidFill>
              </a:rPr>
              <a:t>Progressively </a:t>
            </a:r>
            <a:r>
              <a:rPr lang="en-GB" dirty="0" smtClean="0">
                <a:solidFill>
                  <a:schemeClr val="accent1"/>
                </a:solidFill>
              </a:rPr>
              <a:t>reduce pollution from priority substances and phase </a:t>
            </a:r>
            <a:r>
              <a:rPr lang="en-GB" dirty="0">
                <a:solidFill>
                  <a:schemeClr val="accent1"/>
                </a:solidFill>
              </a:rPr>
              <a:t>out </a:t>
            </a:r>
            <a:r>
              <a:rPr lang="en-GB" dirty="0" smtClean="0">
                <a:solidFill>
                  <a:schemeClr val="accent1"/>
                </a:solidFill>
              </a:rPr>
              <a:t> emissions, discharges and losses of priority hazardous substances </a:t>
            </a:r>
            <a:endParaRPr lang="en-GB" dirty="0">
              <a:solidFill>
                <a:schemeClr val="accent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68313" y="468313"/>
            <a:ext cx="8207375" cy="512762"/>
          </a:xfrm>
        </p:spPr>
        <p:txBody>
          <a:bodyPr/>
          <a:lstStyle/>
          <a:p>
            <a:r>
              <a:rPr lang="en-GB" sz="3200" dirty="0" smtClean="0">
                <a:solidFill>
                  <a:schemeClr val="accent1"/>
                </a:solidFill>
              </a:rPr>
              <a:t>WFD strategic approach</a:t>
            </a:r>
          </a:p>
        </p:txBody>
      </p:sp>
      <p:sp>
        <p:nvSpPr>
          <p:cNvPr id="4" name="Slide Number Placeholder 3"/>
          <p:cNvSpPr>
            <a:spLocks noGrp="1"/>
          </p:cNvSpPr>
          <p:nvPr>
            <p:ph type="sldNum" sz="quarter" idx="11"/>
          </p:nvPr>
        </p:nvSpPr>
        <p:spPr/>
        <p:txBody>
          <a:bodyPr/>
          <a:lstStyle/>
          <a:p>
            <a:pPr>
              <a:defRPr/>
            </a:pPr>
            <a:fld id="{ABF9C5D2-7E97-4525-BE4E-26E331C7BE68}" type="slidenum">
              <a:rPr lang="en-GB" smtClean="0"/>
              <a:pPr>
                <a:defRPr/>
              </a:pPr>
              <a:t>7</a:t>
            </a:fld>
            <a:endParaRPr lang="en-GB" dirty="0"/>
          </a:p>
        </p:txBody>
      </p:sp>
      <p:sp>
        <p:nvSpPr>
          <p:cNvPr id="5" name="Content Placeholder 4"/>
          <p:cNvSpPr>
            <a:spLocks noGrp="1"/>
          </p:cNvSpPr>
          <p:nvPr>
            <p:ph idx="1"/>
          </p:nvPr>
        </p:nvSpPr>
        <p:spPr>
          <a:xfrm>
            <a:off x="468313" y="1268413"/>
            <a:ext cx="4895850" cy="5796972"/>
          </a:xfrm>
        </p:spPr>
        <p:txBody>
          <a:bodyPr>
            <a:spAutoFit/>
          </a:bodyPr>
          <a:lstStyle/>
          <a:p>
            <a:pPr marL="342900" indent="-342900">
              <a:lnSpc>
                <a:spcPct val="90000"/>
              </a:lnSpc>
              <a:spcAft>
                <a:spcPts val="600"/>
              </a:spcAft>
              <a:buSzPct val="75000"/>
              <a:buFont typeface="Wingdings" pitchFamily="2" charset="2"/>
              <a:buChar char="§"/>
              <a:defRPr/>
            </a:pPr>
            <a:r>
              <a:rPr lang="en-GB" sz="1800" dirty="0" smtClean="0">
                <a:solidFill>
                  <a:schemeClr val="accent1"/>
                </a:solidFill>
              </a:rPr>
              <a:t>Member States must establish, catchment-based "River Basin Districts"</a:t>
            </a:r>
          </a:p>
          <a:p>
            <a:pPr marL="342900" indent="-342900">
              <a:lnSpc>
                <a:spcPct val="90000"/>
              </a:lnSpc>
              <a:spcAft>
                <a:spcPts val="600"/>
              </a:spcAft>
              <a:buSzPct val="75000"/>
              <a:buFont typeface="Wingdings" pitchFamily="2" charset="2"/>
              <a:buChar char="§"/>
              <a:defRPr/>
            </a:pPr>
            <a:endParaRPr lang="en-GB" sz="1800" dirty="0" smtClean="0">
              <a:solidFill>
                <a:schemeClr val="accent1"/>
              </a:solidFill>
            </a:endParaRPr>
          </a:p>
          <a:p>
            <a:pPr marL="342900" indent="-342900">
              <a:lnSpc>
                <a:spcPct val="90000"/>
              </a:lnSpc>
              <a:spcAft>
                <a:spcPts val="600"/>
              </a:spcAft>
              <a:buSzPct val="75000"/>
              <a:buFont typeface="Wingdings" pitchFamily="2" charset="2"/>
              <a:buChar char="§"/>
              <a:defRPr/>
            </a:pPr>
            <a:r>
              <a:rPr lang="en-GB" sz="1800" dirty="0" smtClean="0">
                <a:solidFill>
                  <a:schemeClr val="accent1"/>
                </a:solidFill>
              </a:rPr>
              <a:t>Member States must produce integrated strategies for water management – "River Basin Management Plans" </a:t>
            </a:r>
          </a:p>
          <a:p>
            <a:pPr marL="342900" indent="-342900">
              <a:lnSpc>
                <a:spcPct val="90000"/>
              </a:lnSpc>
              <a:spcAft>
                <a:spcPts val="600"/>
              </a:spcAft>
              <a:buSzPct val="75000"/>
              <a:buFont typeface="Wingdings" pitchFamily="2" charset="2"/>
              <a:buChar char="§"/>
              <a:defRPr/>
            </a:pPr>
            <a:endParaRPr lang="en-GB" sz="1800" dirty="0" smtClean="0">
              <a:solidFill>
                <a:schemeClr val="accent1"/>
              </a:solidFill>
            </a:endParaRPr>
          </a:p>
          <a:p>
            <a:pPr marL="342900" indent="-342900">
              <a:lnSpc>
                <a:spcPct val="90000"/>
              </a:lnSpc>
              <a:spcAft>
                <a:spcPts val="600"/>
              </a:spcAft>
              <a:buSzPct val="75000"/>
              <a:buFont typeface="Wingdings" pitchFamily="2" charset="2"/>
              <a:buChar char="§"/>
              <a:defRPr/>
            </a:pPr>
            <a:r>
              <a:rPr lang="en-GB" sz="1800" dirty="0" smtClean="0">
                <a:solidFill>
                  <a:schemeClr val="accent1"/>
                </a:solidFill>
              </a:rPr>
              <a:t>The River Basin Management Plans:</a:t>
            </a:r>
          </a:p>
          <a:p>
            <a:pPr marL="631825" lvl="1" indent="-342900">
              <a:lnSpc>
                <a:spcPct val="90000"/>
              </a:lnSpc>
              <a:spcAft>
                <a:spcPts val="600"/>
              </a:spcAft>
              <a:buSzPct val="75000"/>
              <a:buFont typeface="Wingdings" pitchFamily="2" charset="2"/>
              <a:buChar char="§"/>
              <a:defRPr/>
            </a:pPr>
            <a:r>
              <a:rPr lang="en-GB" sz="1800" dirty="0" smtClean="0">
                <a:solidFill>
                  <a:schemeClr val="accent1"/>
                </a:solidFill>
              </a:rPr>
              <a:t>identify individual water bodies and their status</a:t>
            </a:r>
          </a:p>
          <a:p>
            <a:pPr marL="631825" lvl="1" indent="-342900">
              <a:lnSpc>
                <a:spcPct val="90000"/>
              </a:lnSpc>
              <a:spcAft>
                <a:spcPts val="600"/>
              </a:spcAft>
              <a:buSzPct val="75000"/>
              <a:buFont typeface="Wingdings" pitchFamily="2" charset="2"/>
              <a:buChar char="§"/>
              <a:defRPr/>
            </a:pPr>
            <a:r>
              <a:rPr lang="en-GB" sz="1800" dirty="0" smtClean="0">
                <a:solidFill>
                  <a:schemeClr val="accent1"/>
                </a:solidFill>
              </a:rPr>
              <a:t>identify pressures</a:t>
            </a:r>
          </a:p>
          <a:p>
            <a:pPr marL="631825" lvl="1" indent="-342900">
              <a:lnSpc>
                <a:spcPct val="90000"/>
              </a:lnSpc>
              <a:spcAft>
                <a:spcPts val="600"/>
              </a:spcAft>
              <a:buSzPct val="75000"/>
              <a:buFont typeface="Wingdings" pitchFamily="2" charset="2"/>
              <a:buChar char="§"/>
              <a:defRPr/>
            </a:pPr>
            <a:r>
              <a:rPr lang="en-GB" sz="1800" dirty="0" smtClean="0">
                <a:solidFill>
                  <a:schemeClr val="accent1"/>
                </a:solidFill>
              </a:rPr>
              <a:t>summarise programmes of measures</a:t>
            </a:r>
          </a:p>
          <a:p>
            <a:pPr marL="631825" lvl="1" indent="-342900">
              <a:lnSpc>
                <a:spcPct val="90000"/>
              </a:lnSpc>
              <a:spcAft>
                <a:spcPts val="600"/>
              </a:spcAft>
              <a:buSzPct val="75000"/>
              <a:buFont typeface="Wingdings" pitchFamily="2" charset="2"/>
              <a:buChar char="§"/>
              <a:defRPr/>
            </a:pPr>
            <a:r>
              <a:rPr lang="en-GB" sz="1800" dirty="0" smtClean="0">
                <a:solidFill>
                  <a:schemeClr val="accent1"/>
                </a:solidFill>
              </a:rPr>
              <a:t>are reviewed and updated every 6 years</a:t>
            </a:r>
          </a:p>
          <a:p>
            <a:pPr marL="631825" lvl="1" indent="-342900">
              <a:lnSpc>
                <a:spcPct val="90000"/>
              </a:lnSpc>
              <a:spcAft>
                <a:spcPts val="600"/>
              </a:spcAft>
              <a:buSzPct val="75000"/>
              <a:buFont typeface="Wingdings" pitchFamily="2" charset="2"/>
              <a:buChar char="§"/>
              <a:defRPr/>
            </a:pPr>
            <a:r>
              <a:rPr lang="en-GB" sz="1800" dirty="0" smtClean="0">
                <a:solidFill>
                  <a:schemeClr val="accent1"/>
                </a:solidFill>
              </a:rPr>
              <a:t>are drawn up after wide consultation and public participation</a:t>
            </a:r>
          </a:p>
          <a:p>
            <a:pPr marL="285750" indent="-285750" fontAlgn="auto">
              <a:spcBef>
                <a:spcPts val="0"/>
              </a:spcBef>
              <a:spcAft>
                <a:spcPts val="0"/>
              </a:spcAft>
              <a:buFont typeface="Wingdings" pitchFamily="2" charset="2"/>
              <a:buChar char="Ø"/>
              <a:defRPr/>
            </a:pPr>
            <a:endParaRPr lang="en-GB" sz="1800" dirty="0" smtClean="0">
              <a:solidFill>
                <a:schemeClr val="accent1"/>
              </a:solidFill>
            </a:endParaRPr>
          </a:p>
          <a:p>
            <a:pPr marL="285750" indent="-285750" fontAlgn="auto">
              <a:spcBef>
                <a:spcPts val="0"/>
              </a:spcBef>
              <a:spcAft>
                <a:spcPts val="0"/>
              </a:spcAft>
              <a:buFont typeface="Wingdings" pitchFamily="2" charset="2"/>
              <a:buChar char="Ø"/>
              <a:defRPr/>
            </a:pPr>
            <a:endParaRPr lang="en-GB" sz="1800" dirty="0" smtClean="0">
              <a:solidFill>
                <a:schemeClr val="accent1"/>
              </a:solidFill>
            </a:endParaRPr>
          </a:p>
          <a:p>
            <a:pPr marL="285750" indent="-285750" fontAlgn="auto">
              <a:spcBef>
                <a:spcPts val="0"/>
              </a:spcBef>
              <a:spcAft>
                <a:spcPts val="0"/>
              </a:spcAft>
              <a:buFont typeface="Wingdings" pitchFamily="2" charset="2"/>
              <a:buChar char="Ø"/>
              <a:defRPr/>
            </a:pPr>
            <a:endParaRPr lang="tr-TR" sz="1800" dirty="0">
              <a:solidFill>
                <a:schemeClr val="accent1"/>
              </a:solidFill>
            </a:endParaRPr>
          </a:p>
        </p:txBody>
      </p:sp>
      <p:pic>
        <p:nvPicPr>
          <p:cNvPr id="37893" name="Picture 5"/>
          <p:cNvPicPr>
            <a:picLocks noChangeAspect="1" noChangeArrowheads="1"/>
          </p:cNvPicPr>
          <p:nvPr/>
        </p:nvPicPr>
        <p:blipFill>
          <a:blip r:embed="rId3" cstate="print"/>
          <a:srcRect/>
          <a:stretch>
            <a:fillRect/>
          </a:stretch>
        </p:blipFill>
        <p:spPr bwMode="auto">
          <a:xfrm>
            <a:off x="5364163" y="1412875"/>
            <a:ext cx="3321050" cy="43926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endParaRPr lang="en-GB" smtClean="0"/>
          </a:p>
        </p:txBody>
      </p:sp>
      <p:graphicFrame>
        <p:nvGraphicFramePr>
          <p:cNvPr id="8" name="Content Placeholder 7"/>
          <p:cNvGraphicFramePr>
            <a:graphicFrameLocks noGrp="1"/>
          </p:cNvGraphicFramePr>
          <p:nvPr>
            <p:ph idx="1"/>
          </p:nvPr>
        </p:nvGraphicFramePr>
        <p:xfrm>
          <a:off x="323850" y="3068638"/>
          <a:ext cx="8496944" cy="3063838"/>
        </p:xfrm>
        <a:graphic>
          <a:graphicData uri="http://schemas.openxmlformats.org/drawingml/2006/table">
            <a:tbl>
              <a:tblPr/>
              <a:tblGrid>
                <a:gridCol w="2786221"/>
                <a:gridCol w="2060932"/>
                <a:gridCol w="3649791"/>
              </a:tblGrid>
              <a:tr h="153390">
                <a:tc>
                  <a:txBody>
                    <a:bodyPr/>
                    <a:lstStyle/>
                    <a:p>
                      <a:pPr>
                        <a:spcAft>
                          <a:spcPts val="0"/>
                        </a:spcAft>
                      </a:pPr>
                      <a:r>
                        <a:rPr lang="en-GB" sz="1000" b="1" dirty="0">
                          <a:solidFill>
                            <a:schemeClr val="tx2"/>
                          </a:solidFill>
                          <a:latin typeface="+mj-lt"/>
                          <a:ea typeface="Times New Roman"/>
                        </a:rPr>
                        <a:t>Waterbody Category and Map </a:t>
                      </a:r>
                      <a:r>
                        <a:rPr lang="en-GB" sz="1000" b="1" dirty="0" smtClean="0">
                          <a:solidFill>
                            <a:schemeClr val="tx2"/>
                          </a:solidFill>
                          <a:latin typeface="+mj-lt"/>
                          <a:ea typeface="Times New Roman"/>
                        </a:rPr>
                        <a:t>Code:</a:t>
                      </a: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1000">
                          <a:solidFill>
                            <a:schemeClr val="tx2"/>
                          </a:solidFill>
                          <a:latin typeface="+mj-lt"/>
                          <a:ea typeface="Times New Roman"/>
                        </a:rPr>
                        <a:t>River - R68</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900" b="1" dirty="0">
                          <a:solidFill>
                            <a:schemeClr val="tx2"/>
                          </a:solidFill>
                          <a:latin typeface="Arial"/>
                          <a:ea typeface="Times New Roman"/>
                        </a:rPr>
                        <a:t>Surveillance site: </a:t>
                      </a:r>
                      <a:r>
                        <a:rPr lang="en-GB" sz="900" dirty="0">
                          <a:solidFill>
                            <a:schemeClr val="tx2"/>
                          </a:solidFill>
                          <a:latin typeface="Arial"/>
                          <a:ea typeface="Times New Roman"/>
                        </a:rPr>
                        <a:t>Yes</a:t>
                      </a:r>
                      <a:endParaRPr lang="en-GB" sz="1200" dirty="0">
                        <a:solidFill>
                          <a:schemeClr val="tx2"/>
                        </a:solidFill>
                        <a:latin typeface="Times New Roman"/>
                        <a:ea typeface="Calibri"/>
                      </a:endParaRPr>
                    </a:p>
                  </a:txBody>
                  <a:tcPr marL="68580" marR="68580" marT="0" marB="0">
                    <a:lnL>
                      <a:noFill/>
                    </a:lnL>
                    <a:lnR>
                      <a:noFill/>
                    </a:lnR>
                    <a:lnT>
                      <a:noFill/>
                    </a:lnT>
                    <a:lnB>
                      <a:noFill/>
                    </a:lnB>
                    <a:solidFill>
                      <a:srgbClr val="95B3D7"/>
                    </a:solidFill>
                  </a:tcPr>
                </a:tc>
              </a:tr>
              <a:tr h="153390">
                <a:tc>
                  <a:txBody>
                    <a:bodyPr/>
                    <a:lstStyle/>
                    <a:p>
                      <a:pPr>
                        <a:spcAft>
                          <a:spcPts val="0"/>
                        </a:spcAft>
                      </a:pPr>
                      <a:r>
                        <a:rPr lang="en-GB" sz="1000" b="1">
                          <a:solidFill>
                            <a:schemeClr val="tx2"/>
                          </a:solidFill>
                          <a:latin typeface="+mj-lt"/>
                          <a:ea typeface="Times New Roman"/>
                        </a:rPr>
                        <a:t>Waterbody ID and Name:</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1000" b="1">
                          <a:solidFill>
                            <a:schemeClr val="tx2"/>
                          </a:solidFill>
                          <a:latin typeface="+mj-lt"/>
                          <a:ea typeface="Times New Roman"/>
                        </a:rPr>
                        <a:t>GB109053027370</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900" dirty="0">
                          <a:solidFill>
                            <a:schemeClr val="tx2"/>
                          </a:solidFill>
                          <a:latin typeface="Arial"/>
                          <a:ea typeface="Times New Roman"/>
                        </a:rPr>
                        <a:t>R Avon (</a:t>
                      </a:r>
                      <a:r>
                        <a:rPr lang="en-GB" sz="900" dirty="0" err="1">
                          <a:solidFill>
                            <a:schemeClr val="tx2"/>
                          </a:solidFill>
                          <a:latin typeface="Arial"/>
                          <a:ea typeface="Times New Roman"/>
                        </a:rPr>
                        <a:t>Brist</a:t>
                      </a:r>
                      <a:r>
                        <a:rPr lang="en-GB" sz="900" dirty="0">
                          <a:solidFill>
                            <a:schemeClr val="tx2"/>
                          </a:solidFill>
                          <a:latin typeface="Arial"/>
                          <a:ea typeface="Times New Roman"/>
                        </a:rPr>
                        <a:t>) - conf </a:t>
                      </a:r>
                      <a:r>
                        <a:rPr lang="en-GB" sz="900" dirty="0" err="1">
                          <a:solidFill>
                            <a:schemeClr val="tx2"/>
                          </a:solidFill>
                          <a:latin typeface="Arial"/>
                          <a:ea typeface="Times New Roman"/>
                        </a:rPr>
                        <a:t>Semington</a:t>
                      </a:r>
                      <a:r>
                        <a:rPr lang="en-GB" sz="900" dirty="0">
                          <a:solidFill>
                            <a:schemeClr val="tx2"/>
                          </a:solidFill>
                          <a:latin typeface="Arial"/>
                          <a:ea typeface="Times New Roman"/>
                        </a:rPr>
                        <a:t> </a:t>
                      </a:r>
                      <a:r>
                        <a:rPr lang="en-GB" sz="900" dirty="0" err="1">
                          <a:solidFill>
                            <a:schemeClr val="tx2"/>
                          </a:solidFill>
                          <a:latin typeface="Arial"/>
                          <a:ea typeface="Times New Roman"/>
                        </a:rPr>
                        <a:t>Bk</a:t>
                      </a:r>
                      <a:r>
                        <a:rPr lang="en-GB" sz="900" dirty="0">
                          <a:solidFill>
                            <a:schemeClr val="tx2"/>
                          </a:solidFill>
                          <a:latin typeface="Arial"/>
                          <a:ea typeface="Times New Roman"/>
                        </a:rPr>
                        <a:t> to </a:t>
                      </a:r>
                      <a:r>
                        <a:rPr lang="en-GB" sz="900" dirty="0" err="1">
                          <a:solidFill>
                            <a:schemeClr val="tx2"/>
                          </a:solidFill>
                          <a:latin typeface="Arial"/>
                          <a:ea typeface="Times New Roman"/>
                        </a:rPr>
                        <a:t>Netham</a:t>
                      </a:r>
                      <a:r>
                        <a:rPr lang="en-GB" sz="900" dirty="0">
                          <a:solidFill>
                            <a:schemeClr val="tx2"/>
                          </a:solidFill>
                          <a:latin typeface="Arial"/>
                          <a:ea typeface="Times New Roman"/>
                        </a:rPr>
                        <a:t> Dam</a:t>
                      </a:r>
                      <a:endParaRPr lang="en-GB" sz="1200" dirty="0">
                        <a:solidFill>
                          <a:schemeClr val="tx2"/>
                        </a:solidFill>
                        <a:latin typeface="Times New Roman"/>
                        <a:ea typeface="Calibri"/>
                      </a:endParaRPr>
                    </a:p>
                  </a:txBody>
                  <a:tcPr marL="68580" marR="68580" marT="0" marB="0">
                    <a:lnL>
                      <a:noFill/>
                    </a:lnL>
                    <a:lnR>
                      <a:noFill/>
                    </a:lnR>
                    <a:lnT>
                      <a:noFill/>
                    </a:lnT>
                    <a:lnB>
                      <a:noFill/>
                    </a:lnB>
                    <a:solidFill>
                      <a:srgbClr val="95B3D7"/>
                    </a:solidFill>
                  </a:tcPr>
                </a:tc>
              </a:tr>
              <a:tr h="306779">
                <a:tc>
                  <a:txBody>
                    <a:bodyPr/>
                    <a:lstStyle/>
                    <a:p>
                      <a:pPr>
                        <a:spcAft>
                          <a:spcPts val="0"/>
                        </a:spcAft>
                      </a:pPr>
                      <a:r>
                        <a:rPr lang="en-GB" sz="1000" b="1">
                          <a:solidFill>
                            <a:schemeClr val="tx2"/>
                          </a:solidFill>
                          <a:latin typeface="+mj-lt"/>
                          <a:ea typeface="Times New Roman"/>
                        </a:rPr>
                        <a:t>National Grid Reference:</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1000" dirty="0">
                          <a:solidFill>
                            <a:schemeClr val="tx2"/>
                          </a:solidFill>
                          <a:latin typeface="+mj-lt"/>
                          <a:ea typeface="Times New Roman"/>
                        </a:rPr>
                        <a:t>ST 79153 </a:t>
                      </a:r>
                      <a:r>
                        <a:rPr lang="en-GB" sz="1000" dirty="0" smtClean="0">
                          <a:solidFill>
                            <a:schemeClr val="tx2"/>
                          </a:solidFill>
                          <a:latin typeface="+mj-lt"/>
                          <a:ea typeface="Times New Roman"/>
                        </a:rPr>
                        <a:t>63541</a:t>
                      </a:r>
                    </a:p>
                    <a:p>
                      <a:pPr>
                        <a:spcAft>
                          <a:spcPts val="0"/>
                        </a:spcAft>
                      </a:pP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endParaRPr lang="en-GB" sz="1200" dirty="0">
                        <a:latin typeface="Times New Roman"/>
                        <a:ea typeface="Calibri"/>
                      </a:endParaRPr>
                    </a:p>
                  </a:txBody>
                  <a:tcPr marL="68580" marR="68580" marT="0" marB="0">
                    <a:lnL>
                      <a:noFill/>
                    </a:lnL>
                    <a:lnR>
                      <a:noFill/>
                    </a:lnR>
                    <a:lnT>
                      <a:noFill/>
                    </a:lnT>
                    <a:lnB>
                      <a:noFill/>
                    </a:lnB>
                    <a:solidFill>
                      <a:srgbClr val="95B3D7"/>
                    </a:solidFill>
                  </a:tcPr>
                </a:tc>
              </a:tr>
              <a:tr h="153390">
                <a:tc>
                  <a:txBody>
                    <a:bodyPr/>
                    <a:lstStyle/>
                    <a:p>
                      <a:pPr>
                        <a:spcAft>
                          <a:spcPts val="0"/>
                        </a:spcAft>
                      </a:pPr>
                      <a:r>
                        <a:rPr lang="en-GB" sz="1000" b="1">
                          <a:solidFill>
                            <a:schemeClr val="tx2"/>
                          </a:solidFill>
                          <a:latin typeface="+mj-lt"/>
                          <a:ea typeface="Times New Roman"/>
                        </a:rPr>
                        <a:t>Current Overall Potential</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dirty="0">
                          <a:solidFill>
                            <a:schemeClr val="tx2"/>
                          </a:solidFill>
                          <a:latin typeface="+mj-lt"/>
                          <a:ea typeface="Times New Roman"/>
                        </a:rPr>
                        <a:t>Poor</a:t>
                      </a: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153390">
                <a:tc>
                  <a:txBody>
                    <a:bodyPr/>
                    <a:lstStyle/>
                    <a:p>
                      <a:pPr>
                        <a:spcAft>
                          <a:spcPts val="0"/>
                        </a:spcAft>
                      </a:pPr>
                      <a:r>
                        <a:rPr lang="en-GB" sz="1000" b="1">
                          <a:solidFill>
                            <a:schemeClr val="tx2"/>
                          </a:solidFill>
                          <a:latin typeface="+mj-lt"/>
                          <a:ea typeface="Times New Roman"/>
                        </a:rPr>
                        <a:t>Status Objective (Overall):</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1000">
                          <a:solidFill>
                            <a:schemeClr val="tx2"/>
                          </a:solidFill>
                          <a:latin typeface="+mj-lt"/>
                          <a:ea typeface="Times New Roman"/>
                        </a:rPr>
                        <a:t>Good by 2027</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a:txBody>
                    <a:bodyPr/>
                    <a:lstStyle/>
                    <a:p>
                      <a:pPr>
                        <a:spcAft>
                          <a:spcPts val="0"/>
                        </a:spcAft>
                      </a:pPr>
                      <a:r>
                        <a:rPr lang="en-GB" sz="800" dirty="0">
                          <a:solidFill>
                            <a:srgbClr val="FF0000"/>
                          </a:solidFill>
                          <a:latin typeface="Arial"/>
                          <a:ea typeface="Times New Roman"/>
                        </a:rPr>
                        <a:t>(For Protected Area Objectives see Annex D)</a:t>
                      </a:r>
                      <a:endParaRPr lang="en-GB" sz="1200" dirty="0">
                        <a:solidFill>
                          <a:srgbClr val="FF0000"/>
                        </a:solidFill>
                        <a:latin typeface="Times New Roman"/>
                        <a:ea typeface="Calibri"/>
                      </a:endParaRPr>
                    </a:p>
                  </a:txBody>
                  <a:tcPr marL="68580" marR="68580" marT="0" marB="0">
                    <a:lnL>
                      <a:noFill/>
                    </a:lnL>
                    <a:lnR>
                      <a:noFill/>
                    </a:lnR>
                    <a:lnT>
                      <a:noFill/>
                    </a:lnT>
                    <a:lnB>
                      <a:noFill/>
                    </a:lnB>
                    <a:solidFill>
                      <a:srgbClr val="95B3D7"/>
                    </a:solidFill>
                  </a:tcPr>
                </a:tc>
              </a:tr>
              <a:tr h="306779">
                <a:tc>
                  <a:txBody>
                    <a:bodyPr/>
                    <a:lstStyle/>
                    <a:p>
                      <a:pPr>
                        <a:spcAft>
                          <a:spcPts val="0"/>
                        </a:spcAft>
                      </a:pPr>
                      <a:r>
                        <a:rPr lang="en-GB" sz="1000" b="1" dirty="0">
                          <a:solidFill>
                            <a:schemeClr val="tx2"/>
                          </a:solidFill>
                          <a:latin typeface="+mj-lt"/>
                          <a:ea typeface="Times New Roman"/>
                        </a:rPr>
                        <a:t>Status Objective(s</a:t>
                      </a:r>
                      <a:r>
                        <a:rPr lang="en-GB" sz="1000" b="1" dirty="0" smtClean="0">
                          <a:solidFill>
                            <a:schemeClr val="tx2"/>
                          </a:solidFill>
                          <a:latin typeface="+mj-lt"/>
                          <a:ea typeface="Times New Roman"/>
                        </a:rPr>
                        <a:t>):</a:t>
                      </a:r>
                    </a:p>
                    <a:p>
                      <a:pPr>
                        <a:spcAft>
                          <a:spcPts val="0"/>
                        </a:spcAft>
                      </a:pP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a:solidFill>
                            <a:schemeClr val="tx2"/>
                          </a:solidFill>
                          <a:latin typeface="+mj-lt"/>
                          <a:ea typeface="Times New Roman"/>
                        </a:rPr>
                        <a:t>Good Ecological Potential by 2027, Good Chemical Status by 2027</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460170">
                <a:tc>
                  <a:txBody>
                    <a:bodyPr/>
                    <a:lstStyle/>
                    <a:p>
                      <a:pPr>
                        <a:spcAft>
                          <a:spcPts val="0"/>
                        </a:spcAft>
                      </a:pPr>
                      <a:r>
                        <a:rPr lang="en-GB" sz="1000" b="1" dirty="0">
                          <a:solidFill>
                            <a:schemeClr val="tx2"/>
                          </a:solidFill>
                          <a:latin typeface="+mj-lt"/>
                          <a:ea typeface="Times New Roman"/>
                        </a:rPr>
                        <a:t>Justification if overall objective is</a:t>
                      </a:r>
                      <a:endParaRPr lang="en-GB" sz="1000" dirty="0">
                        <a:solidFill>
                          <a:schemeClr val="tx2"/>
                        </a:solidFill>
                        <a:latin typeface="+mj-lt"/>
                        <a:ea typeface="Calibri"/>
                      </a:endParaRPr>
                    </a:p>
                    <a:p>
                      <a:pPr>
                        <a:spcAft>
                          <a:spcPts val="0"/>
                        </a:spcAft>
                      </a:pPr>
                      <a:r>
                        <a:rPr lang="en-GB" sz="1000" b="1" dirty="0">
                          <a:solidFill>
                            <a:schemeClr val="tx2"/>
                          </a:solidFill>
                          <a:latin typeface="+mj-lt"/>
                          <a:ea typeface="Times New Roman"/>
                        </a:rPr>
                        <a:t>not </a:t>
                      </a:r>
                      <a:r>
                        <a:rPr lang="en-GB" sz="1000" b="1" dirty="0" smtClean="0">
                          <a:solidFill>
                            <a:schemeClr val="tx2"/>
                          </a:solidFill>
                          <a:latin typeface="+mj-lt"/>
                          <a:ea typeface="Times New Roman"/>
                        </a:rPr>
                        <a:t>Good </a:t>
                      </a:r>
                      <a:r>
                        <a:rPr lang="en-GB" sz="1000" b="1" dirty="0">
                          <a:solidFill>
                            <a:schemeClr val="tx2"/>
                          </a:solidFill>
                          <a:latin typeface="+mj-lt"/>
                          <a:ea typeface="Times New Roman"/>
                        </a:rPr>
                        <a:t>S</a:t>
                      </a:r>
                      <a:r>
                        <a:rPr lang="en-GB" sz="1000" b="1" dirty="0" smtClean="0">
                          <a:solidFill>
                            <a:schemeClr val="tx2"/>
                          </a:solidFill>
                          <a:latin typeface="+mj-lt"/>
                          <a:ea typeface="Times New Roman"/>
                        </a:rPr>
                        <a:t>tatus </a:t>
                      </a:r>
                      <a:r>
                        <a:rPr lang="en-GB" sz="1000" b="1" dirty="0">
                          <a:solidFill>
                            <a:schemeClr val="tx2"/>
                          </a:solidFill>
                          <a:latin typeface="+mj-lt"/>
                          <a:ea typeface="Times New Roman"/>
                        </a:rPr>
                        <a:t>by 2015</a:t>
                      </a:r>
                      <a:r>
                        <a:rPr lang="en-GB" sz="1000" b="1" dirty="0" smtClean="0">
                          <a:solidFill>
                            <a:schemeClr val="tx2"/>
                          </a:solidFill>
                          <a:latin typeface="+mj-lt"/>
                          <a:ea typeface="Times New Roman"/>
                        </a:rPr>
                        <a:t>:</a:t>
                      </a:r>
                    </a:p>
                    <a:p>
                      <a:pPr>
                        <a:spcAft>
                          <a:spcPts val="0"/>
                        </a:spcAft>
                      </a:pP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a:solidFill>
                            <a:schemeClr val="tx2"/>
                          </a:solidFill>
                          <a:latin typeface="+mj-lt"/>
                          <a:ea typeface="Times New Roman"/>
                        </a:rPr>
                        <a:t>Disproportionately expensive, Technically infeasible</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460170">
                <a:tc>
                  <a:txBody>
                    <a:bodyPr/>
                    <a:lstStyle/>
                    <a:p>
                      <a:pPr>
                        <a:spcAft>
                          <a:spcPts val="0"/>
                        </a:spcAft>
                      </a:pPr>
                      <a:r>
                        <a:rPr lang="en-GB" sz="1000" b="1">
                          <a:solidFill>
                            <a:schemeClr val="tx2"/>
                          </a:solidFill>
                          <a:latin typeface="+mj-lt"/>
                          <a:ea typeface="Times New Roman"/>
                        </a:rPr>
                        <a:t>Protected Area Designation:</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dirty="0">
                          <a:solidFill>
                            <a:schemeClr val="tx2"/>
                          </a:solidFill>
                          <a:latin typeface="+mj-lt"/>
                          <a:ea typeface="Times New Roman"/>
                        </a:rPr>
                        <a:t>Drinking Water Protected Area, Freshwater Fish Directive, Nitrates</a:t>
                      </a:r>
                      <a:endParaRPr lang="en-GB" sz="1000" dirty="0">
                        <a:solidFill>
                          <a:schemeClr val="tx2"/>
                        </a:solidFill>
                        <a:latin typeface="+mj-lt"/>
                        <a:ea typeface="Calibri"/>
                      </a:endParaRPr>
                    </a:p>
                    <a:p>
                      <a:pPr>
                        <a:spcAft>
                          <a:spcPts val="0"/>
                        </a:spcAft>
                      </a:pPr>
                      <a:r>
                        <a:rPr lang="en-GB" sz="1000" dirty="0">
                          <a:solidFill>
                            <a:schemeClr val="tx2"/>
                          </a:solidFill>
                          <a:latin typeface="+mj-lt"/>
                          <a:ea typeface="Times New Roman"/>
                        </a:rPr>
                        <a:t>Directive, Urban Waste Water Treatment </a:t>
                      </a:r>
                      <a:r>
                        <a:rPr lang="en-GB" sz="1000" dirty="0" smtClean="0">
                          <a:solidFill>
                            <a:schemeClr val="tx2"/>
                          </a:solidFill>
                          <a:latin typeface="+mj-lt"/>
                          <a:ea typeface="Times New Roman"/>
                        </a:rPr>
                        <a:t>Directive</a:t>
                      </a:r>
                    </a:p>
                    <a:p>
                      <a:pPr>
                        <a:spcAft>
                          <a:spcPts val="0"/>
                        </a:spcAft>
                      </a:pP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285049">
                <a:tc>
                  <a:txBody>
                    <a:bodyPr/>
                    <a:lstStyle/>
                    <a:p>
                      <a:pPr>
                        <a:spcAft>
                          <a:spcPts val="0"/>
                        </a:spcAft>
                      </a:pPr>
                      <a:r>
                        <a:rPr lang="en-GB" sz="1000" b="1">
                          <a:solidFill>
                            <a:schemeClr val="tx2"/>
                          </a:solidFill>
                          <a:latin typeface="+mj-lt"/>
                          <a:ea typeface="Times New Roman"/>
                        </a:rPr>
                        <a:t>SSSI (Non-N2K) related:</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dirty="0" smtClean="0">
                          <a:solidFill>
                            <a:schemeClr val="tx2"/>
                          </a:solidFill>
                          <a:latin typeface="+mj-lt"/>
                          <a:ea typeface="Times New Roman"/>
                        </a:rPr>
                        <a:t>No</a:t>
                      </a:r>
                    </a:p>
                    <a:p>
                      <a:pPr>
                        <a:spcAft>
                          <a:spcPts val="0"/>
                        </a:spcAft>
                      </a:pP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153390">
                <a:tc>
                  <a:txBody>
                    <a:bodyPr/>
                    <a:lstStyle/>
                    <a:p>
                      <a:pPr>
                        <a:spcAft>
                          <a:spcPts val="0"/>
                        </a:spcAft>
                      </a:pPr>
                      <a:r>
                        <a:rPr lang="en-GB" sz="1000" b="1">
                          <a:solidFill>
                            <a:schemeClr val="tx2"/>
                          </a:solidFill>
                          <a:latin typeface="+mj-lt"/>
                          <a:ea typeface="Times New Roman"/>
                        </a:rPr>
                        <a:t>Hydromorphological Designation:</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a:solidFill>
                            <a:schemeClr val="tx2"/>
                          </a:solidFill>
                          <a:latin typeface="+mj-lt"/>
                          <a:ea typeface="Times New Roman"/>
                        </a:rPr>
                        <a:t>Heavily Modified</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285049">
                <a:tc>
                  <a:txBody>
                    <a:bodyPr/>
                    <a:lstStyle/>
                    <a:p>
                      <a:pPr>
                        <a:spcAft>
                          <a:spcPts val="0"/>
                        </a:spcAft>
                      </a:pPr>
                      <a:r>
                        <a:rPr lang="en-GB" sz="1000" b="1">
                          <a:solidFill>
                            <a:schemeClr val="tx2"/>
                          </a:solidFill>
                          <a:latin typeface="+mj-lt"/>
                          <a:ea typeface="Times New Roman"/>
                        </a:rPr>
                        <a:t>Reason for Designation:</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dirty="0" smtClean="0">
                          <a:solidFill>
                            <a:schemeClr val="tx2"/>
                          </a:solidFill>
                          <a:latin typeface="+mj-lt"/>
                          <a:ea typeface="Times New Roman"/>
                        </a:rPr>
                        <a:t>Navigation</a:t>
                      </a:r>
                    </a:p>
                    <a:p>
                      <a:pPr>
                        <a:spcAft>
                          <a:spcPts val="0"/>
                        </a:spcAft>
                      </a:pP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r h="153390">
                <a:tc>
                  <a:txBody>
                    <a:bodyPr/>
                    <a:lstStyle/>
                    <a:p>
                      <a:pPr>
                        <a:spcAft>
                          <a:spcPts val="0"/>
                        </a:spcAft>
                      </a:pPr>
                      <a:r>
                        <a:rPr lang="en-GB" sz="1000" b="1">
                          <a:solidFill>
                            <a:schemeClr val="tx2"/>
                          </a:solidFill>
                          <a:latin typeface="+mj-lt"/>
                          <a:ea typeface="Times New Roman"/>
                        </a:rPr>
                        <a:t>Downstream Waterbody ID</a:t>
                      </a:r>
                      <a:endParaRPr lang="en-GB" sz="1000">
                        <a:solidFill>
                          <a:schemeClr val="tx2"/>
                        </a:solidFill>
                        <a:latin typeface="+mj-lt"/>
                        <a:ea typeface="Calibri"/>
                      </a:endParaRPr>
                    </a:p>
                  </a:txBody>
                  <a:tcPr marL="68580" marR="68580" marT="0" marB="0">
                    <a:lnL>
                      <a:noFill/>
                    </a:lnL>
                    <a:lnR>
                      <a:noFill/>
                    </a:lnR>
                    <a:lnT>
                      <a:noFill/>
                    </a:lnT>
                    <a:lnB>
                      <a:noFill/>
                    </a:lnB>
                    <a:solidFill>
                      <a:srgbClr val="95B3D7"/>
                    </a:solidFill>
                  </a:tcPr>
                </a:tc>
                <a:tc gridSpan="2">
                  <a:txBody>
                    <a:bodyPr/>
                    <a:lstStyle/>
                    <a:p>
                      <a:pPr>
                        <a:spcAft>
                          <a:spcPts val="0"/>
                        </a:spcAft>
                      </a:pPr>
                      <a:r>
                        <a:rPr lang="en-GB" sz="1000" dirty="0">
                          <a:solidFill>
                            <a:schemeClr val="tx2"/>
                          </a:solidFill>
                          <a:latin typeface="+mj-lt"/>
                          <a:ea typeface="Times New Roman"/>
                        </a:rPr>
                        <a:t>GB530905415400</a:t>
                      </a:r>
                      <a:endParaRPr lang="en-GB" sz="1000" dirty="0">
                        <a:solidFill>
                          <a:schemeClr val="tx2"/>
                        </a:solidFill>
                        <a:latin typeface="+mj-lt"/>
                        <a:ea typeface="Calibri"/>
                      </a:endParaRPr>
                    </a:p>
                  </a:txBody>
                  <a:tcPr marL="68580" marR="68580" marT="0" marB="0">
                    <a:lnL>
                      <a:noFill/>
                    </a:lnL>
                    <a:lnR>
                      <a:noFill/>
                    </a:lnR>
                    <a:lnT>
                      <a:noFill/>
                    </a:lnT>
                    <a:lnB>
                      <a:noFill/>
                    </a:lnB>
                    <a:solidFill>
                      <a:srgbClr val="95B3D7"/>
                    </a:solidFill>
                  </a:tcPr>
                </a:tc>
                <a:tc hMerge="1">
                  <a:txBody>
                    <a:bodyPr/>
                    <a:lstStyle/>
                    <a:p>
                      <a:endParaRPr lang="en-GB"/>
                    </a:p>
                  </a:txBody>
                  <a:tcPr/>
                </a:tc>
              </a:tr>
            </a:tbl>
          </a:graphicData>
        </a:graphic>
      </p:graphicFrame>
      <p:sp>
        <p:nvSpPr>
          <p:cNvPr id="4" name="Slide Number Placeholder 3"/>
          <p:cNvSpPr>
            <a:spLocks noGrp="1"/>
          </p:cNvSpPr>
          <p:nvPr>
            <p:ph type="sldNum" sz="quarter" idx="11"/>
          </p:nvPr>
        </p:nvSpPr>
        <p:spPr/>
        <p:txBody>
          <a:bodyPr/>
          <a:lstStyle/>
          <a:p>
            <a:pPr>
              <a:defRPr/>
            </a:pPr>
            <a:fld id="{2F330FF3-FEFE-458A-A81F-4C06887B374D}" type="slidenum">
              <a:rPr lang="en-GB" smtClean="0"/>
              <a:pPr>
                <a:defRPr/>
              </a:pPr>
              <a:t>8</a:t>
            </a:fld>
            <a:endParaRPr lang="en-GB" dirty="0"/>
          </a:p>
        </p:txBody>
      </p:sp>
      <p:pic>
        <p:nvPicPr>
          <p:cNvPr id="39969" name="Picture 3"/>
          <p:cNvPicPr>
            <a:picLocks noChangeAspect="1" noChangeArrowheads="1"/>
          </p:cNvPicPr>
          <p:nvPr/>
        </p:nvPicPr>
        <p:blipFill>
          <a:blip r:embed="rId3" cstate="print"/>
          <a:srcRect/>
          <a:stretch>
            <a:fillRect/>
          </a:stretch>
        </p:blipFill>
        <p:spPr bwMode="auto">
          <a:xfrm>
            <a:off x="323850" y="260350"/>
            <a:ext cx="8496300" cy="259238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68313" y="332656"/>
            <a:ext cx="8352159" cy="936104"/>
          </a:xfrm>
        </p:spPr>
        <p:txBody>
          <a:bodyPr/>
          <a:lstStyle/>
          <a:p>
            <a:r>
              <a:rPr lang="de-DE" sz="2400" i="1" u="sng" dirty="0" smtClean="0">
                <a:solidFill>
                  <a:schemeClr val="accent1"/>
                </a:solidFill>
              </a:rPr>
              <a:t>Bund für Umwelt </a:t>
            </a:r>
            <a:r>
              <a:rPr lang="en-GB" sz="2400" i="1" u="sng" dirty="0" smtClean="0">
                <a:solidFill>
                  <a:schemeClr val="accent1"/>
                </a:solidFill>
              </a:rPr>
              <a:t>und Naturschutz Deutschland </a:t>
            </a:r>
            <a:r>
              <a:rPr lang="en-GB" sz="2400" i="1" u="sng" dirty="0" err="1" smtClean="0">
                <a:solidFill>
                  <a:schemeClr val="accent1"/>
                </a:solidFill>
              </a:rPr>
              <a:t>eV</a:t>
            </a:r>
            <a:r>
              <a:rPr lang="en-GB" sz="2400" i="1" u="sng" dirty="0" smtClean="0">
                <a:solidFill>
                  <a:schemeClr val="accent1"/>
                </a:solidFill>
              </a:rPr>
              <a:t> </a:t>
            </a:r>
            <a:r>
              <a:rPr lang="de-DE" sz="2400" i="1" u="sng" dirty="0" smtClean="0">
                <a:solidFill>
                  <a:schemeClr val="accent1"/>
                </a:solidFill>
              </a:rPr>
              <a:t>v Bundesrepublik Deutschland</a:t>
            </a:r>
            <a:r>
              <a:rPr lang="de-DE" sz="2400" b="0" dirty="0" smtClean="0">
                <a:solidFill>
                  <a:schemeClr val="accent1"/>
                </a:solidFill>
              </a:rPr>
              <a:t> </a:t>
            </a:r>
            <a:r>
              <a:rPr lang="de-DE" sz="2400" dirty="0" smtClean="0">
                <a:solidFill>
                  <a:schemeClr val="accent1"/>
                </a:solidFill>
              </a:rPr>
              <a:t>Case</a:t>
            </a:r>
            <a:r>
              <a:rPr lang="de-DE" sz="2400" b="0" dirty="0" smtClean="0">
                <a:solidFill>
                  <a:schemeClr val="accent1"/>
                </a:solidFill>
              </a:rPr>
              <a:t> </a:t>
            </a:r>
            <a:r>
              <a:rPr lang="de-DE" sz="2400" dirty="0" smtClean="0">
                <a:solidFill>
                  <a:schemeClr val="accent1"/>
                </a:solidFill>
              </a:rPr>
              <a:t>C-461/13</a:t>
            </a:r>
            <a:endParaRPr lang="en-GB" sz="2400" dirty="0" smtClean="0">
              <a:solidFill>
                <a:schemeClr val="accent1"/>
              </a:solidFill>
            </a:endParaRPr>
          </a:p>
        </p:txBody>
      </p:sp>
      <p:sp>
        <p:nvSpPr>
          <p:cNvPr id="4" name="Slide Number Placeholder 3"/>
          <p:cNvSpPr>
            <a:spLocks noGrp="1"/>
          </p:cNvSpPr>
          <p:nvPr>
            <p:ph type="sldNum" sz="quarter" idx="11"/>
          </p:nvPr>
        </p:nvSpPr>
        <p:spPr/>
        <p:txBody>
          <a:bodyPr/>
          <a:lstStyle/>
          <a:p>
            <a:pPr>
              <a:defRPr/>
            </a:pPr>
            <a:fld id="{E0B8B2D3-8708-43FD-ADDD-B4C65A2A570A}" type="slidenum">
              <a:rPr lang="en-GB" smtClean="0"/>
              <a:pPr>
                <a:defRPr/>
              </a:pPr>
              <a:t>9</a:t>
            </a:fld>
            <a:endParaRPr lang="en-GB" dirty="0"/>
          </a:p>
        </p:txBody>
      </p:sp>
      <p:sp>
        <p:nvSpPr>
          <p:cNvPr id="8" name="Content Placeholder 7"/>
          <p:cNvSpPr>
            <a:spLocks noGrp="1"/>
          </p:cNvSpPr>
          <p:nvPr>
            <p:ph idx="1"/>
          </p:nvPr>
        </p:nvSpPr>
        <p:spPr>
          <a:xfrm>
            <a:off x="4644008" y="1700808"/>
            <a:ext cx="4031680" cy="4242793"/>
          </a:xfrm>
        </p:spPr>
        <p:txBody>
          <a:bodyPr/>
          <a:lstStyle/>
          <a:p>
            <a:pPr algn="just">
              <a:buFont typeface="Wingdings" pitchFamily="2" charset="2"/>
              <a:buChar char="§"/>
            </a:pPr>
            <a:r>
              <a:rPr lang="en-US" sz="1400" dirty="0" smtClean="0">
                <a:solidFill>
                  <a:schemeClr val="accent1"/>
                </a:solidFill>
                <a:latin typeface="Arial" pitchFamily="34" charset="0"/>
                <a:cs typeface="Arial" pitchFamily="34" charset="0"/>
              </a:rPr>
              <a:t>Member States are required, unless a derogation is granted, to refuse authorisation for an individual project where it may cause a deterioration of the status of a body of surface water or where it jeopardises the attainment of </a:t>
            </a:r>
            <a:r>
              <a:rPr lang="en-GB" sz="1400" dirty="0" smtClean="0">
                <a:solidFill>
                  <a:schemeClr val="accent1"/>
                </a:solidFill>
              </a:rPr>
              <a:t>"</a:t>
            </a:r>
            <a:r>
              <a:rPr lang="en-US" sz="1400" dirty="0" smtClean="0">
                <a:solidFill>
                  <a:schemeClr val="accent1"/>
                </a:solidFill>
                <a:latin typeface="Arial" pitchFamily="34" charset="0"/>
                <a:cs typeface="Arial" pitchFamily="34" charset="0"/>
              </a:rPr>
              <a:t>Good</a:t>
            </a:r>
            <a:r>
              <a:rPr lang="en-GB" sz="1400" dirty="0" smtClean="0">
                <a:solidFill>
                  <a:schemeClr val="accent1"/>
                </a:solidFill>
              </a:rPr>
              <a:t>"</a:t>
            </a:r>
            <a:r>
              <a:rPr lang="en-US" sz="1400" dirty="0" smtClean="0">
                <a:solidFill>
                  <a:schemeClr val="accent1"/>
                </a:solidFill>
                <a:latin typeface="Arial" pitchFamily="34" charset="0"/>
                <a:cs typeface="Arial" pitchFamily="34" charset="0"/>
              </a:rPr>
              <a:t> status</a:t>
            </a:r>
            <a:r>
              <a:rPr lang="en-GB" sz="1400" dirty="0" smtClean="0">
                <a:solidFill>
                  <a:schemeClr val="accent1"/>
                </a:solidFill>
                <a:latin typeface="Arial" pitchFamily="34" charset="0"/>
                <a:cs typeface="Arial" pitchFamily="34" charset="0"/>
              </a:rPr>
              <a:t> </a:t>
            </a:r>
          </a:p>
          <a:p>
            <a:pPr algn="just">
              <a:buFont typeface="Wingdings" pitchFamily="2" charset="2"/>
              <a:buChar char="§"/>
            </a:pPr>
            <a:endParaRPr lang="en-GB" sz="1400" dirty="0" smtClean="0">
              <a:solidFill>
                <a:schemeClr val="accent1"/>
              </a:solidFill>
              <a:latin typeface="Arial" pitchFamily="34" charset="0"/>
              <a:cs typeface="Arial" pitchFamily="34" charset="0"/>
            </a:endParaRPr>
          </a:p>
          <a:p>
            <a:pPr algn="just">
              <a:buFont typeface="Wingdings" pitchFamily="2" charset="2"/>
              <a:buChar char="§"/>
            </a:pPr>
            <a:r>
              <a:rPr lang="en-GB" sz="1400" dirty="0" smtClean="0">
                <a:solidFill>
                  <a:schemeClr val="accent1"/>
                </a:solidFill>
              </a:rPr>
              <a:t>"</a:t>
            </a:r>
            <a:r>
              <a:rPr lang="en-US" sz="1400" dirty="0" smtClean="0">
                <a:solidFill>
                  <a:schemeClr val="accent1"/>
                </a:solidFill>
                <a:latin typeface="Arial" pitchFamily="34" charset="0"/>
                <a:cs typeface="Arial" pitchFamily="34" charset="0"/>
              </a:rPr>
              <a:t>Deterioration</a:t>
            </a:r>
            <a:r>
              <a:rPr lang="en-GB" sz="1400" dirty="0" smtClean="0">
                <a:solidFill>
                  <a:schemeClr val="accent1"/>
                </a:solidFill>
              </a:rPr>
              <a:t>"</a:t>
            </a:r>
            <a:r>
              <a:rPr lang="en-US" sz="1400" dirty="0" smtClean="0">
                <a:solidFill>
                  <a:schemeClr val="accent1"/>
                </a:solidFill>
                <a:latin typeface="Arial" pitchFamily="34" charset="0"/>
                <a:cs typeface="Arial" pitchFamily="34" charset="0"/>
              </a:rPr>
              <a:t> should be interpreted as at least one of the quality elements, falling by one class, even if that fall does not result in a fall in classification of the body of surface water as a whole.  </a:t>
            </a:r>
          </a:p>
          <a:p>
            <a:pPr algn="just">
              <a:buFont typeface="Wingdings" pitchFamily="2" charset="2"/>
              <a:buChar char="§"/>
            </a:pPr>
            <a:endParaRPr lang="en-US" sz="1400" dirty="0" smtClean="0">
              <a:solidFill>
                <a:schemeClr val="accent1"/>
              </a:solidFill>
              <a:latin typeface="Arial" pitchFamily="34" charset="0"/>
              <a:cs typeface="Arial" pitchFamily="34" charset="0"/>
            </a:endParaRPr>
          </a:p>
          <a:p>
            <a:pPr algn="just">
              <a:buFont typeface="Wingdings" pitchFamily="2" charset="2"/>
              <a:buChar char="§"/>
            </a:pPr>
            <a:r>
              <a:rPr lang="en-US" sz="1400" dirty="0" smtClean="0">
                <a:solidFill>
                  <a:schemeClr val="accent1"/>
                </a:solidFill>
                <a:latin typeface="Arial" pitchFamily="34" charset="0"/>
                <a:cs typeface="Arial" pitchFamily="34" charset="0"/>
              </a:rPr>
              <a:t>If the quality element concerned, is already in the lowest class, any deterioration of that element constitutes a 'deterioration' for the purposes of the Directive. </a:t>
            </a:r>
            <a:endParaRPr lang="en-US" sz="1400" dirty="0">
              <a:solidFill>
                <a:schemeClr val="accent1"/>
              </a:solidFill>
              <a:latin typeface="Arial" pitchFamily="34" charset="0"/>
              <a:cs typeface="Arial" pitchFamily="34" charset="0"/>
            </a:endParaRPr>
          </a:p>
        </p:txBody>
      </p:sp>
      <p:pic>
        <p:nvPicPr>
          <p:cNvPr id="1027" name="Picture 3" descr="\\prodds.ntnl\shared\SW\HHO\Groups\Legal\LEGALSER\File Plan\Influence and Inform\Give Advice and Guidance\Legal Advice and Guidance\Commercial Law\Peter\Weser.png"/>
          <p:cNvPicPr>
            <a:picLocks noChangeAspect="1" noChangeArrowheads="1"/>
          </p:cNvPicPr>
          <p:nvPr/>
        </p:nvPicPr>
        <p:blipFill>
          <a:blip r:embed="rId3" cstate="print"/>
          <a:srcRect/>
          <a:stretch>
            <a:fillRect/>
          </a:stretch>
        </p:blipFill>
        <p:spPr bwMode="auto">
          <a:xfrm>
            <a:off x="467544" y="1700808"/>
            <a:ext cx="3816424" cy="4274987"/>
          </a:xfrm>
          <a:prstGeom prst="rect">
            <a:avLst/>
          </a:prstGeom>
          <a:noFill/>
        </p:spPr>
      </p:pic>
      <p:sp>
        <p:nvSpPr>
          <p:cNvPr id="6" name="TextBox 5"/>
          <p:cNvSpPr txBox="1"/>
          <p:nvPr/>
        </p:nvSpPr>
        <p:spPr>
          <a:xfrm>
            <a:off x="395536" y="5805264"/>
            <a:ext cx="5760640" cy="215444"/>
          </a:xfrm>
          <a:prstGeom prst="rect">
            <a:avLst/>
          </a:prstGeom>
          <a:noFill/>
        </p:spPr>
        <p:txBody>
          <a:bodyPr wrap="square" rtlCol="0">
            <a:spAutoFit/>
          </a:bodyPr>
          <a:lstStyle/>
          <a:p>
            <a:r>
              <a:rPr lang="en-GB" sz="800" dirty="0" smtClean="0">
                <a:latin typeface="Arial" pitchFamily="34" charset="0"/>
                <a:cs typeface="Arial" pitchFamily="34" charset="0"/>
              </a:rPr>
              <a:t>Copyright NordNordWest under the Creative Commons License</a:t>
            </a:r>
            <a:endParaRPr lang="en-GB" sz="800"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68313" y="468313"/>
            <a:ext cx="8207375" cy="512762"/>
          </a:xfrm>
        </p:spPr>
        <p:txBody>
          <a:bodyPr/>
          <a:lstStyle/>
          <a:p>
            <a:r>
              <a:rPr lang="en-GB" sz="3200" dirty="0" smtClean="0">
                <a:solidFill>
                  <a:schemeClr val="accent1"/>
                </a:solidFill>
              </a:rPr>
              <a:t>WFD beyond 2015</a:t>
            </a:r>
          </a:p>
        </p:txBody>
      </p:sp>
      <p:sp>
        <p:nvSpPr>
          <p:cNvPr id="41987" name="Content Placeholder 2"/>
          <p:cNvSpPr>
            <a:spLocks noGrp="1"/>
          </p:cNvSpPr>
          <p:nvPr>
            <p:ph idx="1"/>
          </p:nvPr>
        </p:nvSpPr>
        <p:spPr>
          <a:xfrm>
            <a:off x="468313" y="1700213"/>
            <a:ext cx="8207375" cy="4681115"/>
          </a:xfrm>
        </p:spPr>
        <p:txBody>
          <a:bodyPr/>
          <a:lstStyle/>
          <a:p>
            <a:pPr>
              <a:lnSpc>
                <a:spcPct val="90000"/>
              </a:lnSpc>
              <a:buFont typeface="Wingdings" pitchFamily="2" charset="2"/>
              <a:buChar char="§"/>
            </a:pPr>
            <a:r>
              <a:rPr lang="en-GB" sz="2000" dirty="0" smtClean="0">
                <a:solidFill>
                  <a:schemeClr val="accent1"/>
                </a:solidFill>
              </a:rPr>
              <a:t>Deadline to meet the objectives is 22 December 2015</a:t>
            </a:r>
          </a:p>
          <a:p>
            <a:pPr>
              <a:lnSpc>
                <a:spcPct val="90000"/>
              </a:lnSpc>
              <a:buFontTx/>
              <a:buNone/>
            </a:pPr>
            <a:endParaRPr lang="en-GB" sz="2000" dirty="0" smtClean="0">
              <a:solidFill>
                <a:schemeClr val="accent1"/>
              </a:solidFill>
            </a:endParaRPr>
          </a:p>
          <a:p>
            <a:pPr>
              <a:lnSpc>
                <a:spcPct val="90000"/>
              </a:lnSpc>
              <a:buFont typeface="Wingdings" pitchFamily="2" charset="2"/>
              <a:buChar char="§"/>
            </a:pPr>
            <a:r>
              <a:rPr lang="en-GB" sz="2000" dirty="0" smtClean="0">
                <a:solidFill>
                  <a:schemeClr val="accent1"/>
                </a:solidFill>
              </a:rPr>
              <a:t>This may be extended for no more than two 6-year periods (i.e. until 2027) (save where natural conditions require further extension) </a:t>
            </a:r>
          </a:p>
          <a:p>
            <a:pPr>
              <a:lnSpc>
                <a:spcPct val="90000"/>
              </a:lnSpc>
              <a:buFontTx/>
              <a:buNone/>
            </a:pPr>
            <a:endParaRPr lang="en-GB" sz="2000" dirty="0" smtClean="0">
              <a:solidFill>
                <a:schemeClr val="accent1"/>
              </a:solidFill>
            </a:endParaRPr>
          </a:p>
          <a:p>
            <a:pPr>
              <a:lnSpc>
                <a:spcPct val="90000"/>
              </a:lnSpc>
              <a:buFont typeface="Wingdings" pitchFamily="2" charset="2"/>
              <a:buChar char="§"/>
            </a:pPr>
            <a:r>
              <a:rPr lang="en-GB" sz="2000" dirty="0" smtClean="0">
                <a:solidFill>
                  <a:schemeClr val="accent1"/>
                </a:solidFill>
              </a:rPr>
              <a:t>Conditions for extension:</a:t>
            </a:r>
          </a:p>
          <a:p>
            <a:pPr lvl="1">
              <a:lnSpc>
                <a:spcPct val="90000"/>
              </a:lnSpc>
              <a:buFont typeface="Wingdings" pitchFamily="2" charset="2"/>
              <a:buChar char="§"/>
            </a:pPr>
            <a:r>
              <a:rPr lang="en-GB" sz="1600" dirty="0" smtClean="0">
                <a:solidFill>
                  <a:schemeClr val="accent1"/>
                </a:solidFill>
              </a:rPr>
              <a:t>all necessary improvements cannot be achieved in time because of technical feasibility, disproportionate expense or natural conditions</a:t>
            </a:r>
          </a:p>
          <a:p>
            <a:pPr lvl="1">
              <a:lnSpc>
                <a:spcPct val="90000"/>
              </a:lnSpc>
              <a:buFont typeface="Wingdings" pitchFamily="2" charset="2"/>
              <a:buChar char="§"/>
            </a:pPr>
            <a:r>
              <a:rPr lang="en-GB" sz="1600" dirty="0" smtClean="0">
                <a:solidFill>
                  <a:schemeClr val="accent1"/>
                </a:solidFill>
              </a:rPr>
              <a:t>an updated River Basin Management Plan explains the reasons for the extension and summarises the measures proposed to bring the water bodies to the required status by the extended deadline and the timetable for doing so</a:t>
            </a:r>
          </a:p>
          <a:p>
            <a:pPr lvl="1">
              <a:lnSpc>
                <a:spcPct val="90000"/>
              </a:lnSpc>
              <a:buFont typeface="Wingdings" pitchFamily="2" charset="2"/>
              <a:buChar char="§"/>
            </a:pPr>
            <a:r>
              <a:rPr lang="en-GB" sz="1600" dirty="0" smtClean="0">
                <a:solidFill>
                  <a:schemeClr val="accent1"/>
                </a:solidFill>
              </a:rPr>
              <a:t>no further deterioration occurs in the status of the affected water bodies</a:t>
            </a:r>
          </a:p>
          <a:p>
            <a:pPr lvl="1">
              <a:lnSpc>
                <a:spcPct val="90000"/>
              </a:lnSpc>
              <a:buFont typeface="Wingdings" pitchFamily="2" charset="2"/>
              <a:buChar char="§"/>
            </a:pPr>
            <a:endParaRPr lang="en-GB" sz="1400" dirty="0" smtClean="0">
              <a:solidFill>
                <a:schemeClr val="accent1"/>
              </a:solidFill>
            </a:endParaRPr>
          </a:p>
          <a:p>
            <a:pPr lvl="1">
              <a:lnSpc>
                <a:spcPct val="90000"/>
              </a:lnSpc>
              <a:buFont typeface="Wingdings" pitchFamily="2" charset="2"/>
              <a:buChar char="§"/>
            </a:pPr>
            <a:endParaRPr lang="en-GB" sz="1400" dirty="0" smtClean="0">
              <a:solidFill>
                <a:schemeClr val="accent1"/>
              </a:solidFill>
            </a:endParaRPr>
          </a:p>
          <a:p>
            <a:pPr>
              <a:lnSpc>
                <a:spcPct val="90000"/>
              </a:lnSpc>
              <a:buFont typeface="Wingdings" pitchFamily="2" charset="2"/>
              <a:buChar char="§"/>
            </a:pPr>
            <a:r>
              <a:rPr lang="en-GB" sz="2000" dirty="0" smtClean="0">
                <a:solidFill>
                  <a:schemeClr val="accent1"/>
                </a:solidFill>
              </a:rPr>
              <a:t>Major project over 2015 to assess all water body classifications, then update all RBMPs to cover the period 2015 to 2021.</a:t>
            </a:r>
          </a:p>
        </p:txBody>
      </p:sp>
      <p:sp>
        <p:nvSpPr>
          <p:cNvPr id="4" name="Slide Number Placeholder 3"/>
          <p:cNvSpPr>
            <a:spLocks noGrp="1"/>
          </p:cNvSpPr>
          <p:nvPr>
            <p:ph type="sldNum" sz="quarter" idx="11"/>
          </p:nvPr>
        </p:nvSpPr>
        <p:spPr/>
        <p:txBody>
          <a:bodyPr/>
          <a:lstStyle/>
          <a:p>
            <a:pPr>
              <a:defRPr/>
            </a:pPr>
            <a:fld id="{2FE5C666-BEA3-4A4A-8DB5-225C87A8587D}" type="slidenum">
              <a:rPr lang="en-GB" smtClean="0"/>
              <a:pPr>
                <a:defRPr/>
              </a:pPr>
              <a:t>10</a:t>
            </a:fld>
            <a:endParaRPr lang="en-GB"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endParaRPr lang="en-GB" smtClean="0"/>
          </a:p>
        </p:txBody>
      </p:sp>
      <p:sp>
        <p:nvSpPr>
          <p:cNvPr id="43011" name="Content Placeholder 2"/>
          <p:cNvSpPr>
            <a:spLocks noGrp="1"/>
          </p:cNvSpPr>
          <p:nvPr>
            <p:ph idx="1"/>
          </p:nvPr>
        </p:nvSpPr>
        <p:spPr>
          <a:xfrm>
            <a:off x="468313" y="1700213"/>
            <a:ext cx="8207375" cy="4243387"/>
          </a:xfrm>
        </p:spPr>
        <p:txBody>
          <a:bodyPr/>
          <a:lstStyle/>
          <a:p>
            <a:endParaRPr lang="en-GB" smtClean="0"/>
          </a:p>
        </p:txBody>
      </p:sp>
      <p:sp>
        <p:nvSpPr>
          <p:cNvPr id="4" name="Slide Number Placeholder 3"/>
          <p:cNvSpPr>
            <a:spLocks noGrp="1"/>
          </p:cNvSpPr>
          <p:nvPr>
            <p:ph type="sldNum" sz="quarter" idx="11"/>
          </p:nvPr>
        </p:nvSpPr>
        <p:spPr/>
        <p:txBody>
          <a:bodyPr/>
          <a:lstStyle/>
          <a:p>
            <a:pPr>
              <a:defRPr/>
            </a:pPr>
            <a:fld id="{FBEC3591-F216-4CD9-80C6-8541BEC8C574}" type="slidenum">
              <a:rPr lang="en-GB" smtClean="0"/>
              <a:pPr>
                <a:defRPr/>
              </a:pPr>
              <a:t>11</a:t>
            </a:fld>
            <a:endParaRPr lang="en-GB" dirty="0"/>
          </a:p>
        </p:txBody>
      </p:sp>
      <p:pic>
        <p:nvPicPr>
          <p:cNvPr id="43013" name="Picture 4" descr="Chalfont St Peter: Chalfont Park Lak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 name="Rectangle 6"/>
          <p:cNvSpPr>
            <a:spLocks noChangeArrowheads="1"/>
          </p:cNvSpPr>
          <p:nvPr/>
        </p:nvSpPr>
        <p:spPr bwMode="auto">
          <a:xfrm>
            <a:off x="0" y="6642556"/>
            <a:ext cx="8424862" cy="215444"/>
          </a:xfrm>
          <a:prstGeom prst="rect">
            <a:avLst/>
          </a:prstGeom>
          <a:noFill/>
          <a:ln w="9525">
            <a:noFill/>
            <a:miter lim="800000"/>
            <a:headEnd/>
            <a:tailEnd/>
          </a:ln>
        </p:spPr>
        <p:txBody>
          <a:bodyPr>
            <a:spAutoFit/>
          </a:bodyPr>
          <a:lstStyle/>
          <a:p>
            <a:r>
              <a:rPr lang="en-GB" sz="800" dirty="0" smtClean="0">
                <a:latin typeface="Arial" pitchFamily="34" charset="0"/>
                <a:cs typeface="Arial" pitchFamily="34" charset="0"/>
              </a:rPr>
              <a:t>Copyright Nigel Cox under the Creative Commons Licence</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0825" y="468313"/>
            <a:ext cx="8497888" cy="512762"/>
          </a:xfrm>
        </p:spPr>
        <p:txBody>
          <a:bodyPr/>
          <a:lstStyle/>
          <a:p>
            <a:r>
              <a:rPr lang="en-GB" sz="3200" dirty="0" smtClean="0">
                <a:solidFill>
                  <a:schemeClr val="accent1"/>
                </a:solidFill>
              </a:rPr>
              <a:t>	</a:t>
            </a:r>
            <a:br>
              <a:rPr lang="en-GB" sz="3200" dirty="0" smtClean="0">
                <a:solidFill>
                  <a:schemeClr val="accent1"/>
                </a:solidFill>
              </a:rPr>
            </a:br>
            <a:r>
              <a:rPr lang="en-GB" sz="3200" dirty="0" smtClean="0">
                <a:solidFill>
                  <a:schemeClr val="accent1"/>
                </a:solidFill>
              </a:rPr>
              <a:t>Water pollution - English law</a:t>
            </a:r>
          </a:p>
        </p:txBody>
      </p:sp>
      <p:sp>
        <p:nvSpPr>
          <p:cNvPr id="44035" name="Content Placeholder 2"/>
          <p:cNvSpPr>
            <a:spLocks noGrp="1"/>
          </p:cNvSpPr>
          <p:nvPr>
            <p:ph idx="1"/>
          </p:nvPr>
        </p:nvSpPr>
        <p:spPr>
          <a:xfrm>
            <a:off x="467544" y="1412776"/>
            <a:ext cx="8207375" cy="4243387"/>
          </a:xfrm>
        </p:spPr>
        <p:txBody>
          <a:bodyPr/>
          <a:lstStyle/>
          <a:p>
            <a:pPr>
              <a:spcBef>
                <a:spcPts val="600"/>
              </a:spcBef>
              <a:spcAft>
                <a:spcPts val="600"/>
              </a:spcAft>
              <a:buFont typeface="Wingdings" pitchFamily="2" charset="2"/>
              <a:buChar char="§"/>
            </a:pPr>
            <a:r>
              <a:rPr lang="en-GB" sz="2000" b="1" dirty="0" smtClean="0">
                <a:solidFill>
                  <a:schemeClr val="accent1"/>
                </a:solidFill>
              </a:rPr>
              <a:t>Water Environment (Water Framework Directive) (England and Wales) Regulations 2003</a:t>
            </a:r>
          </a:p>
          <a:p>
            <a:pPr>
              <a:spcBef>
                <a:spcPts val="600"/>
              </a:spcBef>
              <a:spcAft>
                <a:spcPts val="600"/>
              </a:spcAft>
              <a:buFont typeface="Wingdings" pitchFamily="2" charset="2"/>
              <a:buChar char="§"/>
            </a:pPr>
            <a:r>
              <a:rPr lang="en-GB" sz="2000" b="1" dirty="0" smtClean="0">
                <a:solidFill>
                  <a:schemeClr val="accent1"/>
                </a:solidFill>
              </a:rPr>
              <a:t>Water Resources Act 1991</a:t>
            </a:r>
          </a:p>
          <a:p>
            <a:pPr>
              <a:spcBef>
                <a:spcPts val="600"/>
              </a:spcBef>
              <a:spcAft>
                <a:spcPts val="600"/>
              </a:spcAft>
              <a:buFont typeface="Wingdings" pitchFamily="2" charset="2"/>
              <a:buChar char="§"/>
            </a:pPr>
            <a:r>
              <a:rPr lang="en-GB" sz="2000" b="1" dirty="0" smtClean="0">
                <a:solidFill>
                  <a:schemeClr val="accent1"/>
                </a:solidFill>
              </a:rPr>
              <a:t>Environmental Permitting (England and Wales) Regulations 2010</a:t>
            </a:r>
          </a:p>
          <a:p>
            <a:pPr>
              <a:spcBef>
                <a:spcPts val="600"/>
              </a:spcBef>
              <a:spcAft>
                <a:spcPts val="600"/>
              </a:spcAft>
              <a:buNone/>
            </a:pPr>
            <a:endParaRPr lang="en-GB" sz="2000" b="1" dirty="0" smtClean="0">
              <a:solidFill>
                <a:schemeClr val="accent1"/>
              </a:solidFill>
            </a:endParaRPr>
          </a:p>
          <a:p>
            <a:pPr>
              <a:spcBef>
                <a:spcPts val="600"/>
              </a:spcBef>
              <a:spcAft>
                <a:spcPts val="600"/>
              </a:spcAft>
              <a:buFont typeface="Wingdings" pitchFamily="2" charset="2"/>
              <a:buChar char="§"/>
            </a:pPr>
            <a:r>
              <a:rPr lang="en-GB" sz="2000" dirty="0" smtClean="0">
                <a:solidFill>
                  <a:schemeClr val="accent1"/>
                </a:solidFill>
              </a:rPr>
              <a:t>Environment Act 1995</a:t>
            </a:r>
          </a:p>
          <a:p>
            <a:pPr>
              <a:spcBef>
                <a:spcPts val="600"/>
              </a:spcBef>
              <a:spcAft>
                <a:spcPts val="600"/>
              </a:spcAft>
              <a:buFont typeface="Wingdings" pitchFamily="2" charset="2"/>
              <a:buChar char="§"/>
            </a:pPr>
            <a:r>
              <a:rPr lang="en-GB" sz="2000" dirty="0" smtClean="0">
                <a:solidFill>
                  <a:schemeClr val="accent1"/>
                </a:solidFill>
              </a:rPr>
              <a:t>Control of Pollution (Oil Storage) (England) Regulations 2001</a:t>
            </a:r>
          </a:p>
          <a:p>
            <a:pPr>
              <a:spcBef>
                <a:spcPts val="600"/>
              </a:spcBef>
              <a:spcAft>
                <a:spcPts val="600"/>
              </a:spcAft>
              <a:buFont typeface="Wingdings" pitchFamily="2" charset="2"/>
              <a:buChar char="§"/>
            </a:pPr>
            <a:r>
              <a:rPr lang="en-GB" sz="2000" dirty="0" smtClean="0">
                <a:solidFill>
                  <a:schemeClr val="accent1"/>
                </a:solidFill>
              </a:rPr>
              <a:t>Water Resources (Control of Pollution) (Silage, Slurry and Agricultural Fuel) (England) Regulations 2010</a:t>
            </a:r>
          </a:p>
          <a:p>
            <a:pPr>
              <a:spcBef>
                <a:spcPts val="600"/>
              </a:spcBef>
              <a:spcAft>
                <a:spcPts val="600"/>
              </a:spcAft>
              <a:buFont typeface="Wingdings" pitchFamily="2" charset="2"/>
              <a:buChar char="§"/>
            </a:pPr>
            <a:r>
              <a:rPr lang="en-GB" sz="2000" dirty="0" smtClean="0">
                <a:solidFill>
                  <a:schemeClr val="accent1"/>
                </a:solidFill>
              </a:rPr>
              <a:t>The Nitrate Pollution Prevention Regulations 2015</a:t>
            </a:r>
          </a:p>
          <a:p>
            <a:pPr>
              <a:spcBef>
                <a:spcPts val="600"/>
              </a:spcBef>
              <a:spcAft>
                <a:spcPts val="600"/>
              </a:spcAft>
              <a:buFont typeface="Wingdings" pitchFamily="2" charset="2"/>
              <a:buChar char="§"/>
            </a:pPr>
            <a:r>
              <a:rPr lang="en-GB" sz="2000" dirty="0" smtClean="0">
                <a:solidFill>
                  <a:schemeClr val="accent1"/>
                </a:solidFill>
              </a:rPr>
              <a:t>The Environmental Damage (Prevention and Remediation) (England) Regulations 2015</a:t>
            </a:r>
          </a:p>
          <a:p>
            <a:pPr>
              <a:spcBef>
                <a:spcPts val="600"/>
              </a:spcBef>
              <a:spcAft>
                <a:spcPts val="600"/>
              </a:spcAft>
              <a:buFont typeface="Wingdings" pitchFamily="2" charset="2"/>
              <a:buChar char="§"/>
            </a:pPr>
            <a:endParaRPr lang="en-GB" sz="2000" dirty="0" smtClean="0">
              <a:solidFill>
                <a:schemeClr val="accent1"/>
              </a:solidFill>
            </a:endParaRPr>
          </a:p>
          <a:p>
            <a:pPr>
              <a:spcBef>
                <a:spcPts val="600"/>
              </a:spcBef>
              <a:spcAft>
                <a:spcPts val="600"/>
              </a:spcAft>
              <a:buFontTx/>
              <a:buNone/>
            </a:pPr>
            <a:endParaRPr lang="en-GB" sz="2000" dirty="0" smtClean="0">
              <a:solidFill>
                <a:schemeClr val="accent1"/>
              </a:solidFill>
            </a:endParaRPr>
          </a:p>
        </p:txBody>
      </p:sp>
      <p:sp>
        <p:nvSpPr>
          <p:cNvPr id="4" name="Slide Number Placeholder 3"/>
          <p:cNvSpPr>
            <a:spLocks noGrp="1"/>
          </p:cNvSpPr>
          <p:nvPr>
            <p:ph type="sldNum" sz="quarter" idx="11"/>
          </p:nvPr>
        </p:nvSpPr>
        <p:spPr/>
        <p:txBody>
          <a:bodyPr/>
          <a:lstStyle/>
          <a:p>
            <a:pPr>
              <a:defRPr/>
            </a:pPr>
            <a:fld id="{3DD8B2E9-619C-4547-9A33-E38F0C6F0E48}" type="slidenum">
              <a:rPr lang="en-GB" smtClean="0"/>
              <a:pPr>
                <a:defRPr/>
              </a:pPr>
              <a:t>12</a:t>
            </a:fld>
            <a:endParaRPr lang="en-GB"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50825" y="188640"/>
            <a:ext cx="8497888" cy="792435"/>
          </a:xfrm>
        </p:spPr>
        <p:txBody>
          <a:bodyPr/>
          <a:lstStyle/>
          <a:p>
            <a:r>
              <a:rPr lang="en-GB" sz="3200" dirty="0" smtClean="0">
                <a:solidFill>
                  <a:schemeClr val="accent1"/>
                </a:solidFill>
              </a:rPr>
              <a:t>	</a:t>
            </a:r>
            <a:br>
              <a:rPr lang="en-GB" sz="3200" dirty="0" smtClean="0">
                <a:solidFill>
                  <a:schemeClr val="accent1"/>
                </a:solidFill>
              </a:rPr>
            </a:br>
            <a:r>
              <a:rPr lang="en-GB" sz="3200" dirty="0" smtClean="0">
                <a:solidFill>
                  <a:schemeClr val="accent1"/>
                </a:solidFill>
              </a:rPr>
              <a:t> </a:t>
            </a:r>
            <a:br>
              <a:rPr lang="en-GB" sz="3200" dirty="0" smtClean="0">
                <a:solidFill>
                  <a:schemeClr val="accent1"/>
                </a:solidFill>
              </a:rPr>
            </a:br>
            <a:r>
              <a:rPr lang="en-GB" sz="3200" dirty="0" smtClean="0">
                <a:solidFill>
                  <a:schemeClr val="accent1"/>
                </a:solidFill>
              </a:rPr>
              <a:t/>
            </a:r>
            <a:br>
              <a:rPr lang="en-GB" sz="3200" dirty="0" smtClean="0">
                <a:solidFill>
                  <a:schemeClr val="accent1"/>
                </a:solidFill>
              </a:rPr>
            </a:br>
            <a:r>
              <a:rPr lang="en-GB" sz="3200" dirty="0" smtClean="0">
                <a:solidFill>
                  <a:schemeClr val="accent1"/>
                </a:solidFill>
              </a:rPr>
              <a:t/>
            </a:r>
            <a:br>
              <a:rPr lang="en-GB" sz="3200" dirty="0" smtClean="0">
                <a:solidFill>
                  <a:schemeClr val="accent1"/>
                </a:solidFill>
              </a:rPr>
            </a:br>
            <a:r>
              <a:rPr lang="en-GB" sz="3200" dirty="0" smtClean="0">
                <a:solidFill>
                  <a:schemeClr val="accent1"/>
                </a:solidFill>
              </a:rPr>
              <a:t>Environmental Permitting Regulations </a:t>
            </a:r>
          </a:p>
        </p:txBody>
      </p:sp>
      <p:sp>
        <p:nvSpPr>
          <p:cNvPr id="45059" name="Content Placeholder 2"/>
          <p:cNvSpPr>
            <a:spLocks noGrp="1"/>
          </p:cNvSpPr>
          <p:nvPr>
            <p:ph idx="1"/>
          </p:nvPr>
        </p:nvSpPr>
        <p:spPr>
          <a:xfrm>
            <a:off x="468313" y="1268413"/>
            <a:ext cx="8207375" cy="4896891"/>
          </a:xfrm>
        </p:spPr>
        <p:txBody>
          <a:bodyPr/>
          <a:lstStyle/>
          <a:p>
            <a:pPr>
              <a:spcBef>
                <a:spcPts val="600"/>
              </a:spcBef>
              <a:spcAft>
                <a:spcPts val="600"/>
              </a:spcAft>
              <a:buFont typeface="Wingdings" pitchFamily="2" charset="2"/>
              <a:buChar char="§"/>
            </a:pPr>
            <a:r>
              <a:rPr lang="en-GB" sz="2000" b="1" dirty="0" smtClean="0">
                <a:solidFill>
                  <a:schemeClr val="accent1"/>
                </a:solidFill>
              </a:rPr>
              <a:t>Section 12 General Prohibition </a:t>
            </a:r>
            <a:r>
              <a:rPr lang="en-GB" sz="2000" dirty="0" smtClean="0">
                <a:solidFill>
                  <a:schemeClr val="accent1"/>
                </a:solidFill>
              </a:rPr>
              <a:t>– "a person must not... cause or knowingly permit a water discharge activity or a groundwater activity"</a:t>
            </a:r>
          </a:p>
          <a:p>
            <a:pPr>
              <a:spcBef>
                <a:spcPts val="600"/>
              </a:spcBef>
              <a:spcAft>
                <a:spcPts val="600"/>
              </a:spcAft>
              <a:buFont typeface="Wingdings" pitchFamily="2" charset="2"/>
              <a:buChar char="§"/>
            </a:pPr>
            <a:r>
              <a:rPr lang="en-GB" sz="2000" b="1" dirty="0" smtClean="0">
                <a:solidFill>
                  <a:schemeClr val="accent1"/>
                </a:solidFill>
              </a:rPr>
              <a:t>Permit Defence </a:t>
            </a:r>
            <a:r>
              <a:rPr lang="en-GB" sz="2000" dirty="0" smtClean="0">
                <a:solidFill>
                  <a:schemeClr val="accent1"/>
                </a:solidFill>
              </a:rPr>
              <a:t>– discharges under, and to the extent authorised by, a permit are not prohibited</a:t>
            </a:r>
            <a:r>
              <a:rPr lang="en-GB" sz="2000" b="1" dirty="0" smtClean="0">
                <a:solidFill>
                  <a:schemeClr val="accent1"/>
                </a:solidFill>
              </a:rPr>
              <a:t> </a:t>
            </a:r>
          </a:p>
          <a:p>
            <a:pPr>
              <a:spcBef>
                <a:spcPts val="600"/>
              </a:spcBef>
              <a:spcAft>
                <a:spcPts val="600"/>
              </a:spcAft>
              <a:buFont typeface="Wingdings" pitchFamily="2" charset="2"/>
              <a:buChar char="§"/>
            </a:pPr>
            <a:endParaRPr lang="en-GB" sz="2000" b="1" dirty="0" smtClean="0">
              <a:solidFill>
                <a:schemeClr val="accent1"/>
              </a:solidFill>
            </a:endParaRPr>
          </a:p>
          <a:p>
            <a:pPr>
              <a:spcBef>
                <a:spcPts val="600"/>
              </a:spcBef>
              <a:spcAft>
                <a:spcPts val="600"/>
              </a:spcAft>
              <a:buFont typeface="Wingdings" pitchFamily="2" charset="2"/>
              <a:buChar char="§"/>
            </a:pPr>
            <a:r>
              <a:rPr lang="en-GB" sz="2000" b="1" dirty="0" smtClean="0">
                <a:solidFill>
                  <a:schemeClr val="accent1"/>
                </a:solidFill>
              </a:rPr>
              <a:t>Regulatory Control </a:t>
            </a:r>
            <a:r>
              <a:rPr lang="en-GB" sz="2000" dirty="0" smtClean="0">
                <a:solidFill>
                  <a:schemeClr val="accent1"/>
                </a:solidFill>
              </a:rPr>
              <a:t>– permits &amp; permit conditions</a:t>
            </a:r>
          </a:p>
          <a:p>
            <a:pPr lvl="1">
              <a:spcBef>
                <a:spcPts val="600"/>
              </a:spcBef>
              <a:spcAft>
                <a:spcPts val="600"/>
              </a:spcAft>
              <a:buFont typeface="Wingdings" pitchFamily="2" charset="2"/>
              <a:buChar char="§"/>
            </a:pPr>
            <a:r>
              <a:rPr lang="en-GB" sz="1800" dirty="0" smtClean="0">
                <a:solidFill>
                  <a:schemeClr val="accent1"/>
                </a:solidFill>
              </a:rPr>
              <a:t>WFD "basic measures" to achieve its objectives include: "...a requirement for prior authorisation... laying down emission controls for the pollutants concerned..."</a:t>
            </a:r>
          </a:p>
          <a:p>
            <a:pPr lvl="1">
              <a:spcBef>
                <a:spcPts val="600"/>
              </a:spcBef>
              <a:spcAft>
                <a:spcPts val="600"/>
              </a:spcAft>
              <a:buFont typeface="Wingdings" pitchFamily="2" charset="2"/>
              <a:buChar char="§"/>
            </a:pPr>
            <a:r>
              <a:rPr lang="en-GB" sz="1800" dirty="0" smtClean="0">
                <a:solidFill>
                  <a:schemeClr val="accent1"/>
                </a:solidFill>
              </a:rPr>
              <a:t>Allows control over who obtains a permit and oversight of their activity</a:t>
            </a:r>
          </a:p>
          <a:p>
            <a:pPr lvl="1">
              <a:spcBef>
                <a:spcPts val="600"/>
              </a:spcBef>
              <a:spcAft>
                <a:spcPts val="600"/>
              </a:spcAft>
              <a:buFont typeface="Wingdings" pitchFamily="2" charset="2"/>
              <a:buChar char="§"/>
            </a:pPr>
            <a:r>
              <a:rPr lang="en-GB" sz="1800" dirty="0" smtClean="0">
                <a:solidFill>
                  <a:schemeClr val="accent1"/>
                </a:solidFill>
              </a:rPr>
              <a:t>Contain emissions controls based on BAT / emission limit values / EU Directive requirements</a:t>
            </a:r>
          </a:p>
          <a:p>
            <a:pPr lvl="1">
              <a:spcBef>
                <a:spcPts val="600"/>
              </a:spcBef>
              <a:spcAft>
                <a:spcPts val="600"/>
              </a:spcAft>
              <a:buFont typeface="Wingdings" pitchFamily="2" charset="2"/>
              <a:buChar char="§"/>
            </a:pPr>
            <a:r>
              <a:rPr lang="en-GB" sz="1800" dirty="0" smtClean="0">
                <a:solidFill>
                  <a:schemeClr val="accent1"/>
                </a:solidFill>
              </a:rPr>
              <a:t>Set by reference to receiving water body and WFD classification, so support achieving WFD objectives</a:t>
            </a:r>
          </a:p>
          <a:p>
            <a:pPr lvl="1">
              <a:spcBef>
                <a:spcPts val="600"/>
              </a:spcBef>
              <a:spcAft>
                <a:spcPts val="600"/>
              </a:spcAft>
              <a:buFont typeface="Wingdings" pitchFamily="2" charset="2"/>
              <a:buChar char="§"/>
            </a:pPr>
            <a:endParaRPr lang="en-GB" sz="1400" dirty="0" smtClean="0">
              <a:solidFill>
                <a:schemeClr val="accent1"/>
              </a:solidFill>
            </a:endParaRPr>
          </a:p>
          <a:p>
            <a:pPr>
              <a:spcBef>
                <a:spcPts val="600"/>
              </a:spcBef>
              <a:spcAft>
                <a:spcPts val="600"/>
              </a:spcAft>
              <a:buFontTx/>
              <a:buNone/>
            </a:pPr>
            <a:endParaRPr lang="en-GB" sz="2000" dirty="0" smtClean="0">
              <a:solidFill>
                <a:schemeClr val="accent1"/>
              </a:solidFill>
            </a:endParaRPr>
          </a:p>
        </p:txBody>
      </p:sp>
      <p:sp>
        <p:nvSpPr>
          <p:cNvPr id="4" name="Slide Number Placeholder 3"/>
          <p:cNvSpPr>
            <a:spLocks noGrp="1"/>
          </p:cNvSpPr>
          <p:nvPr>
            <p:ph type="sldNum" sz="quarter" idx="11"/>
          </p:nvPr>
        </p:nvSpPr>
        <p:spPr/>
        <p:txBody>
          <a:bodyPr/>
          <a:lstStyle/>
          <a:p>
            <a:pPr>
              <a:defRPr/>
            </a:pPr>
            <a:fld id="{29C355DC-956D-4D50-AA60-65EAA3854BC0}" type="slidenum">
              <a:rPr lang="en-GB" smtClean="0"/>
              <a:pPr>
                <a:defRPr/>
              </a:pPr>
              <a:t>13</a:t>
            </a:fld>
            <a:endParaRPr lang="en-GB"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68313" y="468313"/>
            <a:ext cx="8207375" cy="439737"/>
          </a:xfrm>
        </p:spPr>
        <p:txBody>
          <a:bodyPr/>
          <a:lstStyle/>
          <a:p>
            <a:pPr algn="ctr"/>
            <a:r>
              <a:rPr lang="en-GB" sz="3200" dirty="0" smtClean="0">
                <a:solidFill>
                  <a:schemeClr val="accent1"/>
                </a:solidFill>
              </a:rPr>
              <a:t>Environmental Permitting Regulations</a:t>
            </a:r>
          </a:p>
        </p:txBody>
      </p:sp>
      <p:sp>
        <p:nvSpPr>
          <p:cNvPr id="47107" name="Content Placeholder 2"/>
          <p:cNvSpPr>
            <a:spLocks noGrp="1"/>
          </p:cNvSpPr>
          <p:nvPr>
            <p:ph idx="1"/>
          </p:nvPr>
        </p:nvSpPr>
        <p:spPr>
          <a:xfrm>
            <a:off x="395288" y="1196752"/>
            <a:ext cx="8207375" cy="5184575"/>
          </a:xfrm>
        </p:spPr>
        <p:txBody>
          <a:bodyPr/>
          <a:lstStyle/>
          <a:p>
            <a:pPr>
              <a:spcBef>
                <a:spcPts val="600"/>
              </a:spcBef>
              <a:spcAft>
                <a:spcPts val="600"/>
              </a:spcAft>
              <a:buFont typeface="Wingdings" pitchFamily="2" charset="2"/>
              <a:buChar char="§"/>
            </a:pPr>
            <a:r>
              <a:rPr lang="en-GB" sz="2000" b="1" dirty="0" smtClean="0">
                <a:solidFill>
                  <a:schemeClr val="accent1"/>
                </a:solidFill>
              </a:rPr>
              <a:t>Meaning of </a:t>
            </a:r>
            <a:r>
              <a:rPr lang="en-GB" sz="2000" dirty="0" smtClean="0">
                <a:solidFill>
                  <a:schemeClr val="accent1"/>
                </a:solidFill>
              </a:rPr>
              <a:t>"</a:t>
            </a:r>
            <a:r>
              <a:rPr lang="en-GB" sz="2000" b="1" dirty="0" smtClean="0">
                <a:solidFill>
                  <a:schemeClr val="accent1"/>
                </a:solidFill>
              </a:rPr>
              <a:t>causing</a:t>
            </a:r>
            <a:r>
              <a:rPr lang="en-GB" sz="2000" dirty="0" smtClean="0">
                <a:solidFill>
                  <a:schemeClr val="accent1"/>
                </a:solidFill>
              </a:rPr>
              <a:t>"</a:t>
            </a:r>
            <a:r>
              <a:rPr lang="en-GB" sz="2000" b="1" dirty="0" smtClean="0">
                <a:solidFill>
                  <a:schemeClr val="accent1"/>
                </a:solidFill>
              </a:rPr>
              <a:t> a water discharge activity</a:t>
            </a:r>
          </a:p>
          <a:p>
            <a:pPr lvl="1">
              <a:spcBef>
                <a:spcPts val="600"/>
              </a:spcBef>
              <a:spcAft>
                <a:spcPts val="600"/>
              </a:spcAft>
              <a:buFontTx/>
              <a:buNone/>
            </a:pPr>
            <a:r>
              <a:rPr lang="en-GB" sz="1400" dirty="0" smtClean="0">
                <a:solidFill>
                  <a:schemeClr val="accent1"/>
                </a:solidFill>
              </a:rPr>
              <a:t>A strict liability offence; no </a:t>
            </a:r>
            <a:r>
              <a:rPr lang="en-GB" sz="1400" i="1" dirty="0" smtClean="0">
                <a:solidFill>
                  <a:schemeClr val="accent1"/>
                </a:solidFill>
              </a:rPr>
              <a:t>mens rea </a:t>
            </a:r>
            <a:r>
              <a:rPr lang="en-GB" sz="1400" dirty="0" smtClean="0">
                <a:solidFill>
                  <a:schemeClr val="accent1"/>
                </a:solidFill>
              </a:rPr>
              <a:t>necessary</a:t>
            </a:r>
          </a:p>
          <a:p>
            <a:pPr lvl="1">
              <a:spcBef>
                <a:spcPts val="600"/>
              </a:spcBef>
              <a:spcAft>
                <a:spcPts val="600"/>
              </a:spcAft>
              <a:buFontTx/>
              <a:buNone/>
            </a:pPr>
            <a:r>
              <a:rPr lang="en-GB" sz="1400" dirty="0" smtClean="0">
                <a:solidFill>
                  <a:schemeClr val="accent1"/>
                </a:solidFill>
              </a:rPr>
              <a:t>A person can be guilty, even if the discharge happens because of:</a:t>
            </a:r>
          </a:p>
          <a:p>
            <a:pPr lvl="2">
              <a:spcBef>
                <a:spcPts val="600"/>
              </a:spcBef>
              <a:spcAft>
                <a:spcPts val="600"/>
              </a:spcAft>
              <a:buFont typeface="Wingdings" pitchFamily="2" charset="2"/>
              <a:buChar char="§"/>
            </a:pPr>
            <a:r>
              <a:rPr lang="en-GB" sz="1400" dirty="0" smtClean="0">
                <a:solidFill>
                  <a:schemeClr val="accent1"/>
                </a:solidFill>
              </a:rPr>
              <a:t>natural events, </a:t>
            </a:r>
            <a:r>
              <a:rPr lang="en-GB" sz="1400" i="1" u="sng" dirty="0" err="1" smtClean="0">
                <a:solidFill>
                  <a:schemeClr val="accent1"/>
                </a:solidFill>
              </a:rPr>
              <a:t>Alphacell</a:t>
            </a:r>
            <a:r>
              <a:rPr lang="en-GB" sz="1400" i="1" u="sng" dirty="0" smtClean="0">
                <a:solidFill>
                  <a:schemeClr val="accent1"/>
                </a:solidFill>
              </a:rPr>
              <a:t> Ltd v Woodward</a:t>
            </a:r>
            <a:r>
              <a:rPr lang="en-GB" sz="1400" i="1" dirty="0" smtClean="0">
                <a:solidFill>
                  <a:schemeClr val="accent1"/>
                </a:solidFill>
              </a:rPr>
              <a:t> </a:t>
            </a:r>
            <a:r>
              <a:rPr lang="en-GB" sz="1400" dirty="0" smtClean="0">
                <a:solidFill>
                  <a:schemeClr val="accent1"/>
                </a:solidFill>
              </a:rPr>
              <a:t>(1972)</a:t>
            </a:r>
          </a:p>
          <a:p>
            <a:pPr lvl="2">
              <a:spcBef>
                <a:spcPts val="600"/>
              </a:spcBef>
              <a:spcAft>
                <a:spcPts val="600"/>
              </a:spcAft>
              <a:buFont typeface="Wingdings" pitchFamily="2" charset="2"/>
              <a:buChar char="§"/>
            </a:pPr>
            <a:r>
              <a:rPr lang="en-GB" sz="1400" dirty="0" smtClean="0">
                <a:solidFill>
                  <a:schemeClr val="accent1"/>
                </a:solidFill>
              </a:rPr>
              <a:t>agents, </a:t>
            </a:r>
            <a:r>
              <a:rPr lang="en-GB" sz="1400" i="1" u="sng" dirty="0" smtClean="0">
                <a:solidFill>
                  <a:schemeClr val="accent1"/>
                </a:solidFill>
              </a:rPr>
              <a:t>Attorney General’s Reference (No 1 of 1994)</a:t>
            </a:r>
            <a:r>
              <a:rPr lang="en-GB" sz="1400" dirty="0" smtClean="0">
                <a:solidFill>
                  <a:schemeClr val="accent1"/>
                </a:solidFill>
              </a:rPr>
              <a:t> (1995)</a:t>
            </a:r>
          </a:p>
          <a:p>
            <a:pPr lvl="2">
              <a:spcBef>
                <a:spcPts val="600"/>
              </a:spcBef>
              <a:spcAft>
                <a:spcPts val="600"/>
              </a:spcAft>
              <a:buFont typeface="Wingdings" pitchFamily="2" charset="2"/>
              <a:buChar char="§"/>
            </a:pPr>
            <a:r>
              <a:rPr lang="en-GB" sz="1400" dirty="0" smtClean="0">
                <a:solidFill>
                  <a:schemeClr val="accent1"/>
                </a:solidFill>
              </a:rPr>
              <a:t>unforeseeable equipment failures, </a:t>
            </a:r>
            <a:r>
              <a:rPr lang="en-GB" sz="1400" i="1" u="sng" dirty="0" smtClean="0">
                <a:solidFill>
                  <a:schemeClr val="accent1"/>
                </a:solidFill>
              </a:rPr>
              <a:t>Environment Agency v Brock plc</a:t>
            </a:r>
            <a:r>
              <a:rPr lang="en-GB" sz="1400" dirty="0" smtClean="0">
                <a:solidFill>
                  <a:schemeClr val="accent1"/>
                </a:solidFill>
              </a:rPr>
              <a:t> (1998)</a:t>
            </a:r>
          </a:p>
          <a:p>
            <a:pPr lvl="2">
              <a:spcBef>
                <a:spcPts val="600"/>
              </a:spcBef>
              <a:spcAft>
                <a:spcPts val="600"/>
              </a:spcAft>
              <a:buFont typeface="Wingdings" pitchFamily="2" charset="2"/>
              <a:buChar char="§"/>
            </a:pPr>
            <a:r>
              <a:rPr lang="en-GB" sz="1400" dirty="0" smtClean="0">
                <a:solidFill>
                  <a:schemeClr val="accent1"/>
                </a:solidFill>
              </a:rPr>
              <a:t>trespassers, </a:t>
            </a:r>
            <a:r>
              <a:rPr lang="en-GB" sz="1400" i="1" u="sng" dirty="0" smtClean="0">
                <a:solidFill>
                  <a:schemeClr val="accent1"/>
                </a:solidFill>
              </a:rPr>
              <a:t>Empress Car Company (</a:t>
            </a:r>
            <a:r>
              <a:rPr lang="en-GB" sz="1400" i="1" u="sng" dirty="0" err="1" smtClean="0">
                <a:solidFill>
                  <a:schemeClr val="accent1"/>
                </a:solidFill>
              </a:rPr>
              <a:t>Abertillery</a:t>
            </a:r>
            <a:r>
              <a:rPr lang="en-GB" sz="1400" i="1" u="sng" dirty="0" smtClean="0">
                <a:solidFill>
                  <a:schemeClr val="accent1"/>
                </a:solidFill>
              </a:rPr>
              <a:t>) Ltd v National Rivers Authority</a:t>
            </a:r>
            <a:r>
              <a:rPr lang="en-GB" sz="1400" dirty="0" smtClean="0">
                <a:solidFill>
                  <a:schemeClr val="accent1"/>
                </a:solidFill>
              </a:rPr>
              <a:t> (1998)</a:t>
            </a:r>
          </a:p>
          <a:p>
            <a:pPr>
              <a:spcBef>
                <a:spcPts val="600"/>
              </a:spcBef>
              <a:spcAft>
                <a:spcPts val="600"/>
              </a:spcAft>
              <a:buFont typeface="Wingdings" pitchFamily="2" charset="2"/>
              <a:buChar char="§"/>
            </a:pPr>
            <a:r>
              <a:rPr lang="en-GB" sz="2000" b="1" dirty="0" smtClean="0">
                <a:solidFill>
                  <a:schemeClr val="accent1"/>
                </a:solidFill>
              </a:rPr>
              <a:t>Meaning of </a:t>
            </a:r>
            <a:r>
              <a:rPr lang="en-GB" sz="2000" dirty="0" smtClean="0">
                <a:solidFill>
                  <a:schemeClr val="accent1"/>
                </a:solidFill>
              </a:rPr>
              <a:t>"</a:t>
            </a:r>
            <a:r>
              <a:rPr lang="en-GB" sz="2000" b="1" dirty="0" smtClean="0">
                <a:solidFill>
                  <a:schemeClr val="accent1"/>
                </a:solidFill>
              </a:rPr>
              <a:t>poisonous, noxious or polluting matter</a:t>
            </a:r>
            <a:r>
              <a:rPr lang="en-GB" sz="2000" dirty="0" smtClean="0">
                <a:solidFill>
                  <a:schemeClr val="accent1"/>
                </a:solidFill>
              </a:rPr>
              <a:t>"</a:t>
            </a:r>
            <a:endParaRPr lang="en-GB" sz="2000" b="1" dirty="0" smtClean="0">
              <a:solidFill>
                <a:schemeClr val="accent1"/>
              </a:solidFill>
            </a:endParaRPr>
          </a:p>
          <a:p>
            <a:pPr>
              <a:spcBef>
                <a:spcPts val="600"/>
              </a:spcBef>
              <a:spcAft>
                <a:spcPts val="600"/>
              </a:spcAft>
              <a:buFontTx/>
              <a:buNone/>
            </a:pPr>
            <a:r>
              <a:rPr lang="en-GB" sz="2000" dirty="0" smtClean="0">
                <a:solidFill>
                  <a:schemeClr val="accent1"/>
                </a:solidFill>
              </a:rPr>
              <a:t>	</a:t>
            </a:r>
            <a:r>
              <a:rPr lang="en-GB" sz="1400" dirty="0" smtClean="0">
                <a:solidFill>
                  <a:schemeClr val="accent1"/>
                </a:solidFill>
              </a:rPr>
              <a:t>Very widely construed by the courts, following the ordinary natural meaning of "pollute"</a:t>
            </a:r>
          </a:p>
          <a:p>
            <a:pPr>
              <a:spcBef>
                <a:spcPts val="600"/>
              </a:spcBef>
              <a:spcAft>
                <a:spcPts val="600"/>
              </a:spcAft>
              <a:buFontTx/>
              <a:buNone/>
            </a:pPr>
            <a:r>
              <a:rPr lang="en-GB" sz="1400" dirty="0" smtClean="0">
                <a:solidFill>
                  <a:schemeClr val="accent1"/>
                </a:solidFill>
              </a:rPr>
              <a:t>	It can include:</a:t>
            </a:r>
          </a:p>
          <a:p>
            <a:pPr lvl="2">
              <a:spcBef>
                <a:spcPts val="600"/>
              </a:spcBef>
              <a:spcAft>
                <a:spcPts val="600"/>
              </a:spcAft>
              <a:buFont typeface="Wingdings" pitchFamily="2" charset="2"/>
              <a:buChar char="§"/>
            </a:pPr>
            <a:r>
              <a:rPr lang="en-GB" sz="1400" dirty="0" smtClean="0">
                <a:solidFill>
                  <a:schemeClr val="accent1"/>
                </a:solidFill>
              </a:rPr>
              <a:t>oil, eg </a:t>
            </a:r>
            <a:r>
              <a:rPr lang="en-GB" sz="1400" i="1" u="sng" dirty="0" smtClean="0">
                <a:solidFill>
                  <a:schemeClr val="accent1"/>
                </a:solidFill>
              </a:rPr>
              <a:t>Empress Car</a:t>
            </a:r>
          </a:p>
          <a:p>
            <a:pPr lvl="2">
              <a:spcBef>
                <a:spcPts val="600"/>
              </a:spcBef>
              <a:spcAft>
                <a:spcPts val="600"/>
              </a:spcAft>
              <a:buFont typeface="Wingdings" pitchFamily="2" charset="2"/>
              <a:buChar char="§"/>
            </a:pPr>
            <a:r>
              <a:rPr lang="en-GB" sz="1400" dirty="0" smtClean="0">
                <a:solidFill>
                  <a:schemeClr val="accent1"/>
                </a:solidFill>
              </a:rPr>
              <a:t>soil, </a:t>
            </a:r>
            <a:r>
              <a:rPr lang="en-GB" sz="1400" i="1" u="sng" dirty="0" smtClean="0">
                <a:solidFill>
                  <a:schemeClr val="accent1"/>
                </a:solidFill>
              </a:rPr>
              <a:t>R v </a:t>
            </a:r>
            <a:r>
              <a:rPr lang="en-GB" sz="1400" i="1" u="sng" dirty="0" err="1" smtClean="0">
                <a:solidFill>
                  <a:schemeClr val="accent1"/>
                </a:solidFill>
              </a:rPr>
              <a:t>Dovermoss</a:t>
            </a:r>
            <a:r>
              <a:rPr lang="en-GB" sz="1400" i="1" u="sng" dirty="0" smtClean="0">
                <a:solidFill>
                  <a:schemeClr val="accent1"/>
                </a:solidFill>
              </a:rPr>
              <a:t> Ltd </a:t>
            </a:r>
            <a:r>
              <a:rPr lang="en-GB" sz="1400" dirty="0" smtClean="0">
                <a:solidFill>
                  <a:schemeClr val="accent1"/>
                </a:solidFill>
              </a:rPr>
              <a:t>(1995)</a:t>
            </a:r>
          </a:p>
          <a:p>
            <a:pPr lvl="2">
              <a:spcBef>
                <a:spcPts val="600"/>
              </a:spcBef>
              <a:spcAft>
                <a:spcPts val="600"/>
              </a:spcAft>
              <a:buFont typeface="Wingdings" pitchFamily="2" charset="2"/>
              <a:buChar char="§"/>
            </a:pPr>
            <a:r>
              <a:rPr lang="en-GB" sz="1400" dirty="0" smtClean="0">
                <a:solidFill>
                  <a:schemeClr val="accent1"/>
                </a:solidFill>
              </a:rPr>
              <a:t>milk, </a:t>
            </a:r>
            <a:r>
              <a:rPr lang="en-GB" sz="1400" i="1" u="sng" dirty="0" smtClean="0">
                <a:solidFill>
                  <a:schemeClr val="accent1"/>
                </a:solidFill>
              </a:rPr>
              <a:t>Express Dairies v Environment Agency </a:t>
            </a:r>
            <a:r>
              <a:rPr lang="en-GB" sz="1400" dirty="0" smtClean="0">
                <a:solidFill>
                  <a:schemeClr val="accent1"/>
                </a:solidFill>
              </a:rPr>
              <a:t>(2003)</a:t>
            </a:r>
          </a:p>
          <a:p>
            <a:pPr lvl="1">
              <a:spcBef>
                <a:spcPts val="600"/>
              </a:spcBef>
              <a:spcAft>
                <a:spcPts val="600"/>
              </a:spcAft>
              <a:buFontTx/>
              <a:buNone/>
            </a:pPr>
            <a:endParaRPr lang="en-GB" sz="1400" dirty="0" smtClean="0">
              <a:solidFill>
                <a:schemeClr val="accent1"/>
              </a:solidFill>
            </a:endParaRPr>
          </a:p>
          <a:p>
            <a:pPr>
              <a:spcBef>
                <a:spcPts val="600"/>
              </a:spcBef>
              <a:spcAft>
                <a:spcPts val="600"/>
              </a:spcAft>
              <a:buFontTx/>
              <a:buNone/>
            </a:pPr>
            <a:endParaRPr lang="en-GB" sz="1400" dirty="0" smtClean="0">
              <a:solidFill>
                <a:schemeClr val="accent1"/>
              </a:solidFill>
            </a:endParaRPr>
          </a:p>
        </p:txBody>
      </p:sp>
      <p:sp>
        <p:nvSpPr>
          <p:cNvPr id="4" name="Slide Number Placeholder 3"/>
          <p:cNvSpPr>
            <a:spLocks noGrp="1"/>
          </p:cNvSpPr>
          <p:nvPr>
            <p:ph type="sldNum" sz="quarter" idx="11"/>
          </p:nvPr>
        </p:nvSpPr>
        <p:spPr/>
        <p:txBody>
          <a:bodyPr/>
          <a:lstStyle/>
          <a:p>
            <a:pPr>
              <a:defRPr/>
            </a:pPr>
            <a:fld id="{64CE1C25-7568-4416-B435-1EC949A335F3}" type="slidenum">
              <a:rPr lang="en-GB" smtClean="0"/>
              <a:pPr>
                <a:defRPr/>
              </a:pPr>
              <a:t>14</a:t>
            </a:fld>
            <a:endParaRPr lang="en-GB"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68313" y="468313"/>
            <a:ext cx="8207375" cy="439737"/>
          </a:xfrm>
        </p:spPr>
        <p:txBody>
          <a:bodyPr/>
          <a:lstStyle/>
          <a:p>
            <a:r>
              <a:rPr lang="en-GB" sz="3200" dirty="0" smtClean="0">
                <a:solidFill>
                  <a:schemeClr val="accent1"/>
                </a:solidFill>
              </a:rPr>
              <a:t>Criminal Sanctions</a:t>
            </a:r>
          </a:p>
        </p:txBody>
      </p:sp>
      <p:sp>
        <p:nvSpPr>
          <p:cNvPr id="46083" name="Content Placeholder 2"/>
          <p:cNvSpPr>
            <a:spLocks noGrp="1"/>
          </p:cNvSpPr>
          <p:nvPr>
            <p:ph idx="1"/>
          </p:nvPr>
        </p:nvSpPr>
        <p:spPr>
          <a:xfrm>
            <a:off x="5148064" y="1052513"/>
            <a:ext cx="3454599" cy="4243387"/>
          </a:xfrm>
        </p:spPr>
        <p:txBody>
          <a:bodyPr/>
          <a:lstStyle/>
          <a:p>
            <a:pPr lvl="1">
              <a:spcBef>
                <a:spcPts val="600"/>
              </a:spcBef>
              <a:spcAft>
                <a:spcPts val="600"/>
              </a:spcAft>
              <a:buFont typeface="Wingdings" pitchFamily="2" charset="2"/>
              <a:buChar char="§"/>
            </a:pPr>
            <a:endParaRPr lang="en-GB" sz="2000" dirty="0" smtClean="0">
              <a:solidFill>
                <a:schemeClr val="accent1"/>
              </a:solidFill>
            </a:endParaRPr>
          </a:p>
          <a:p>
            <a:pPr lvl="1">
              <a:spcBef>
                <a:spcPts val="600"/>
              </a:spcBef>
              <a:spcAft>
                <a:spcPts val="600"/>
              </a:spcAft>
              <a:buFont typeface="Wingdings" pitchFamily="2" charset="2"/>
              <a:buChar char="§"/>
            </a:pPr>
            <a:r>
              <a:rPr lang="en-GB" sz="2000" dirty="0" smtClean="0">
                <a:solidFill>
                  <a:schemeClr val="accent1"/>
                </a:solidFill>
              </a:rPr>
              <a:t>Criminal offence to contravene the General Prohibition</a:t>
            </a:r>
          </a:p>
          <a:p>
            <a:pPr lvl="1">
              <a:spcBef>
                <a:spcPts val="600"/>
              </a:spcBef>
              <a:spcAft>
                <a:spcPts val="600"/>
              </a:spcAft>
              <a:buFont typeface="Wingdings" pitchFamily="2" charset="2"/>
              <a:buChar char="§"/>
            </a:pPr>
            <a:endParaRPr lang="en-GB" sz="2000" dirty="0" smtClean="0">
              <a:solidFill>
                <a:schemeClr val="accent1"/>
              </a:solidFill>
            </a:endParaRPr>
          </a:p>
          <a:p>
            <a:pPr lvl="1">
              <a:spcBef>
                <a:spcPts val="600"/>
              </a:spcBef>
              <a:spcAft>
                <a:spcPts val="600"/>
              </a:spcAft>
              <a:buFont typeface="Wingdings" pitchFamily="2" charset="2"/>
              <a:buChar char="§"/>
            </a:pPr>
            <a:r>
              <a:rPr lang="en-GB" sz="2000" dirty="0" smtClean="0">
                <a:solidFill>
                  <a:schemeClr val="accent1"/>
                </a:solidFill>
              </a:rPr>
              <a:t>punishable by up to 5 years imprisonment and an unlimited fine</a:t>
            </a:r>
          </a:p>
        </p:txBody>
      </p:sp>
      <p:sp>
        <p:nvSpPr>
          <p:cNvPr id="4" name="Slide Number Placeholder 3"/>
          <p:cNvSpPr>
            <a:spLocks noGrp="1"/>
          </p:cNvSpPr>
          <p:nvPr>
            <p:ph type="sldNum" sz="quarter" idx="11"/>
          </p:nvPr>
        </p:nvSpPr>
        <p:spPr/>
        <p:txBody>
          <a:bodyPr/>
          <a:lstStyle/>
          <a:p>
            <a:pPr>
              <a:defRPr/>
            </a:pPr>
            <a:fld id="{AD40FDF1-82CC-4365-B3FB-3663752401EE}" type="slidenum">
              <a:rPr lang="en-GB" smtClean="0"/>
              <a:pPr>
                <a:defRPr/>
              </a:pPr>
              <a:t>15</a:t>
            </a:fld>
            <a:endParaRPr lang="en-GB" dirty="0"/>
          </a:p>
        </p:txBody>
      </p:sp>
      <p:pic>
        <p:nvPicPr>
          <p:cNvPr id="11266" name="Picture 2" descr="File:Water pollution due to domestic garbage at RK Beach 01.jpg">
            <a:hlinkClick r:id="rId3"/>
          </p:cNvPr>
          <p:cNvPicPr>
            <a:picLocks noChangeAspect="1" noChangeArrowheads="1"/>
          </p:cNvPicPr>
          <p:nvPr/>
        </p:nvPicPr>
        <p:blipFill>
          <a:blip r:embed="rId4" cstate="print"/>
          <a:srcRect/>
          <a:stretch>
            <a:fillRect/>
          </a:stretch>
        </p:blipFill>
        <p:spPr bwMode="auto">
          <a:xfrm>
            <a:off x="539552" y="1484784"/>
            <a:ext cx="4824536" cy="3618402"/>
          </a:xfrm>
          <a:prstGeom prst="rect">
            <a:avLst/>
          </a:prstGeom>
          <a:noFill/>
        </p:spPr>
      </p:pic>
      <p:sp>
        <p:nvSpPr>
          <p:cNvPr id="6" name="TextBox 5"/>
          <p:cNvSpPr txBox="1"/>
          <p:nvPr/>
        </p:nvSpPr>
        <p:spPr>
          <a:xfrm>
            <a:off x="539552" y="4869160"/>
            <a:ext cx="5760640" cy="215444"/>
          </a:xfrm>
          <a:prstGeom prst="rect">
            <a:avLst/>
          </a:prstGeom>
          <a:noFill/>
        </p:spPr>
        <p:txBody>
          <a:bodyPr wrap="square" rtlCol="0">
            <a:spAutoFit/>
          </a:bodyPr>
          <a:lstStyle/>
          <a:p>
            <a:r>
              <a:rPr lang="en-GB" sz="800" dirty="0" smtClean="0">
                <a:latin typeface="Arial" pitchFamily="34" charset="0"/>
                <a:cs typeface="Arial" pitchFamily="34" charset="0"/>
              </a:rPr>
              <a:t>Copyright Adityamadhav83 under the Creative Commons License</a:t>
            </a:r>
            <a:endParaRPr lang="en-GB" sz="800"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68313" y="468313"/>
            <a:ext cx="8207375" cy="512415"/>
          </a:xfrm>
        </p:spPr>
        <p:txBody>
          <a:bodyPr/>
          <a:lstStyle/>
          <a:p>
            <a:r>
              <a:rPr lang="en-GB" sz="3200" dirty="0" smtClean="0">
                <a:solidFill>
                  <a:schemeClr val="accent1"/>
                </a:solidFill>
              </a:rPr>
              <a:t>Sentencing </a:t>
            </a:r>
          </a:p>
        </p:txBody>
      </p:sp>
      <p:sp>
        <p:nvSpPr>
          <p:cNvPr id="48131" name="Content Placeholder 2"/>
          <p:cNvSpPr>
            <a:spLocks noGrp="1"/>
          </p:cNvSpPr>
          <p:nvPr>
            <p:ph idx="1"/>
          </p:nvPr>
        </p:nvSpPr>
        <p:spPr>
          <a:xfrm>
            <a:off x="468313" y="1340769"/>
            <a:ext cx="8207375" cy="4602832"/>
          </a:xfrm>
        </p:spPr>
        <p:txBody>
          <a:bodyPr/>
          <a:lstStyle/>
          <a:p>
            <a:pPr>
              <a:buNone/>
            </a:pPr>
            <a:r>
              <a:rPr lang="en-GB" sz="2400" dirty="0" smtClean="0">
                <a:solidFill>
                  <a:schemeClr val="accent1"/>
                </a:solidFill>
              </a:rPr>
              <a:t>Pre-2014:</a:t>
            </a:r>
          </a:p>
          <a:p>
            <a:pPr>
              <a:buFont typeface="Wingdings" pitchFamily="2" charset="2"/>
              <a:buChar char="§"/>
            </a:pPr>
            <a:r>
              <a:rPr lang="en-GB" sz="2400" i="1" u="sng" dirty="0" smtClean="0">
                <a:solidFill>
                  <a:schemeClr val="accent1"/>
                </a:solidFill>
              </a:rPr>
              <a:t>R v Thames Water Utilities Ltd</a:t>
            </a:r>
            <a:r>
              <a:rPr lang="en-GB" sz="2400" dirty="0" smtClean="0">
                <a:solidFill>
                  <a:schemeClr val="accent1"/>
                </a:solidFill>
              </a:rPr>
              <a:t> [2010] EWCA </a:t>
            </a:r>
            <a:r>
              <a:rPr lang="en-GB" sz="2400" dirty="0" err="1" smtClean="0">
                <a:solidFill>
                  <a:schemeClr val="accent1"/>
                </a:solidFill>
              </a:rPr>
              <a:t>Crim</a:t>
            </a:r>
            <a:r>
              <a:rPr lang="en-GB" sz="2400" dirty="0" smtClean="0">
                <a:solidFill>
                  <a:schemeClr val="accent1"/>
                </a:solidFill>
              </a:rPr>
              <a:t> 202 </a:t>
            </a:r>
          </a:p>
          <a:p>
            <a:pPr>
              <a:buFont typeface="Wingdings" pitchFamily="2" charset="2"/>
              <a:buChar char="§"/>
            </a:pPr>
            <a:r>
              <a:rPr lang="en-GB" sz="2400" dirty="0" smtClean="0">
                <a:solidFill>
                  <a:schemeClr val="accent1"/>
                </a:solidFill>
              </a:rPr>
              <a:t>Court of Appeal reduced the fine from £125,000 to £50,000 </a:t>
            </a:r>
          </a:p>
          <a:p>
            <a:pPr>
              <a:buNone/>
            </a:pPr>
            <a:endParaRPr lang="en-GB" sz="2400" dirty="0" smtClean="0">
              <a:solidFill>
                <a:schemeClr val="accent1"/>
              </a:solidFill>
            </a:endParaRPr>
          </a:p>
          <a:p>
            <a:pPr>
              <a:buNone/>
            </a:pPr>
            <a:r>
              <a:rPr lang="en-GB" sz="2400" dirty="0" smtClean="0">
                <a:solidFill>
                  <a:schemeClr val="accent1"/>
                </a:solidFill>
              </a:rPr>
              <a:t>Post-2014</a:t>
            </a:r>
            <a:endParaRPr lang="en-GB" sz="2400" i="1" u="sng" dirty="0" smtClean="0">
              <a:solidFill>
                <a:schemeClr val="accent1"/>
              </a:solidFill>
            </a:endParaRPr>
          </a:p>
          <a:p>
            <a:pPr>
              <a:buFont typeface="Wingdings" pitchFamily="2" charset="2"/>
              <a:buChar char="§"/>
            </a:pPr>
            <a:r>
              <a:rPr lang="en-GB" sz="2400" i="1" u="sng" dirty="0" smtClean="0">
                <a:solidFill>
                  <a:schemeClr val="accent1"/>
                </a:solidFill>
              </a:rPr>
              <a:t>R v Thames Water Utilities Ltd</a:t>
            </a:r>
            <a:r>
              <a:rPr lang="en-GB" sz="2400" i="1" dirty="0" smtClean="0">
                <a:solidFill>
                  <a:schemeClr val="accent1"/>
                </a:solidFill>
              </a:rPr>
              <a:t> </a:t>
            </a:r>
            <a:r>
              <a:rPr lang="en-GB" sz="2400" dirty="0" smtClean="0">
                <a:solidFill>
                  <a:schemeClr val="accent1"/>
                </a:solidFill>
              </a:rPr>
              <a:t>[2015] EWCA </a:t>
            </a:r>
            <a:r>
              <a:rPr lang="en-GB" sz="2400" dirty="0" err="1" smtClean="0">
                <a:solidFill>
                  <a:schemeClr val="accent1"/>
                </a:solidFill>
              </a:rPr>
              <a:t>Crim</a:t>
            </a:r>
            <a:r>
              <a:rPr lang="en-GB" sz="2400" dirty="0" smtClean="0">
                <a:solidFill>
                  <a:schemeClr val="accent1"/>
                </a:solidFill>
              </a:rPr>
              <a:t> 960</a:t>
            </a:r>
          </a:p>
          <a:p>
            <a:pPr>
              <a:buFont typeface="Wingdings" pitchFamily="2" charset="2"/>
              <a:buChar char="§"/>
            </a:pPr>
            <a:r>
              <a:rPr lang="en-GB" sz="2400" dirty="0" smtClean="0">
                <a:solidFill>
                  <a:schemeClr val="accent1"/>
                </a:solidFill>
              </a:rPr>
              <a:t>Court of Appeal upheld a fine of £250,000</a:t>
            </a:r>
          </a:p>
          <a:p>
            <a:pPr>
              <a:buFont typeface="Wingdings" pitchFamily="2" charset="2"/>
              <a:buChar char="§"/>
            </a:pPr>
            <a:r>
              <a:rPr lang="en-GB" sz="2400" dirty="0" smtClean="0">
                <a:solidFill>
                  <a:schemeClr val="accent1"/>
                </a:solidFill>
              </a:rPr>
              <a:t>Signalled that fines could, in some circumstances, amount to 100% of pre-tax profits and that fines in excess of £100m are not inconceivable</a:t>
            </a:r>
          </a:p>
          <a:p>
            <a:pPr>
              <a:buNone/>
            </a:pPr>
            <a:endParaRPr lang="en-GB" sz="2400" dirty="0" smtClean="0">
              <a:solidFill>
                <a:schemeClr val="accent1"/>
              </a:solidFill>
            </a:endParaRPr>
          </a:p>
        </p:txBody>
      </p:sp>
      <p:sp>
        <p:nvSpPr>
          <p:cNvPr id="4" name="Slide Number Placeholder 3"/>
          <p:cNvSpPr>
            <a:spLocks noGrp="1"/>
          </p:cNvSpPr>
          <p:nvPr>
            <p:ph type="sldNum" sz="quarter" idx="11"/>
          </p:nvPr>
        </p:nvSpPr>
        <p:spPr/>
        <p:txBody>
          <a:bodyPr/>
          <a:lstStyle/>
          <a:p>
            <a:pPr>
              <a:defRPr/>
            </a:pPr>
            <a:fld id="{47BFC26A-0ED7-49DA-849C-AE5EE45EE484}" type="slidenum">
              <a:rPr lang="en-GB" smtClean="0"/>
              <a:pPr>
                <a:defRPr/>
              </a:pPr>
              <a:t>16</a:t>
            </a:fld>
            <a:endParaRPr lang="en-GB"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3528" y="2276872"/>
            <a:ext cx="8207375" cy="1946275"/>
          </a:xfrm>
          <a:prstGeom prst="rect">
            <a:avLst/>
          </a:prstGeom>
        </p:spPr>
        <p:txBody>
          <a:bodyPr/>
          <a:lstStyle/>
          <a:p>
            <a:pPr marL="742950" indent="-742950" algn="ctr">
              <a:lnSpc>
                <a:spcPct val="90000"/>
              </a:lnSpc>
              <a:defRPr/>
            </a:pPr>
            <a:endParaRPr lang="en-GB" sz="4800" b="1" dirty="0" smtClean="0">
              <a:solidFill>
                <a:schemeClr val="accent1"/>
              </a:solidFill>
              <a:latin typeface="+mj-lt"/>
              <a:ea typeface="+mj-ea"/>
              <a:cs typeface="+mj-cs"/>
            </a:endParaRPr>
          </a:p>
          <a:p>
            <a:pPr marL="742950" indent="-742950" algn="ctr">
              <a:lnSpc>
                <a:spcPct val="90000"/>
              </a:lnSpc>
              <a:defRPr/>
            </a:pPr>
            <a:r>
              <a:rPr lang="en-GB" sz="4800" b="1" dirty="0" smtClean="0">
                <a:solidFill>
                  <a:schemeClr val="accent1"/>
                </a:solidFill>
                <a:latin typeface="+mj-lt"/>
                <a:ea typeface="+mj-ea"/>
                <a:cs typeface="+mj-cs"/>
              </a:rPr>
              <a:t>Thank you</a:t>
            </a:r>
            <a:endParaRPr lang="en-GB" sz="4800" b="1" dirty="0">
              <a:solidFill>
                <a:schemeClr val="accent1"/>
              </a:solidFill>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PT template final">
  <a:themeElements>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fontScheme name="Environment Agenc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2.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3.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4.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5.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6.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7.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8.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ppt/theme/themeOverride9.xml><?xml version="1.0" encoding="utf-8"?>
<a:themeOverride xmlns:a="http://schemas.openxmlformats.org/drawingml/2006/main">
  <a:clrScheme name="EA 1">
    <a:dk1>
      <a:srgbClr val="7F7F7F"/>
    </a:dk1>
    <a:lt1>
      <a:srgbClr val="FFFFFF"/>
    </a:lt1>
    <a:dk2>
      <a:srgbClr val="000000"/>
    </a:dk2>
    <a:lt2>
      <a:srgbClr val="7F7F7F"/>
    </a:lt2>
    <a:accent1>
      <a:srgbClr val="6E942C"/>
    </a:accent1>
    <a:accent2>
      <a:srgbClr val="034B89"/>
    </a:accent2>
    <a:accent3>
      <a:srgbClr val="820053"/>
    </a:accent3>
    <a:accent4>
      <a:srgbClr val="D95F15"/>
    </a:accent4>
    <a:accent5>
      <a:srgbClr val="D21034"/>
    </a:accent5>
    <a:accent6>
      <a:srgbClr val="B2C326"/>
    </a:accent6>
    <a:hlink>
      <a:srgbClr val="034B89"/>
    </a:hlink>
    <a:folHlink>
      <a:srgbClr val="6E942C"/>
    </a:folHlink>
  </a:clrScheme>
</a:themeOverride>
</file>

<file path=docProps/app.xml><?xml version="1.0" encoding="utf-8"?>
<Properties xmlns="http://schemas.openxmlformats.org/officeDocument/2006/extended-properties" xmlns:vt="http://schemas.openxmlformats.org/officeDocument/2006/docPropsVTypes">
  <Template/>
  <TotalTime>1885</TotalTime>
  <Words>1029</Words>
  <Application>Microsoft Macintosh PowerPoint</Application>
  <PresentationFormat>On-screen Show (4:3)</PresentationFormat>
  <Paragraphs>199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PPT template final</vt:lpstr>
      <vt:lpstr>PowerPoint Presentation</vt:lpstr>
      <vt:lpstr>Outline</vt:lpstr>
      <vt:lpstr>PowerPoint Presentation</vt:lpstr>
      <vt:lpstr>Water Framework Directive</vt:lpstr>
      <vt:lpstr>Water Framework Directive</vt:lpstr>
      <vt:lpstr>PowerPoint Presentation</vt:lpstr>
      <vt:lpstr>WFD strategic approach</vt:lpstr>
      <vt:lpstr>PowerPoint Presentation</vt:lpstr>
      <vt:lpstr>Bund für Umwelt und Naturschutz Deutschland eV v Bundesrepublik Deutschland Case C-461/13</vt:lpstr>
      <vt:lpstr>WFD beyond 2015</vt:lpstr>
      <vt:lpstr>PowerPoint Presentation</vt:lpstr>
      <vt:lpstr>  Water pollution - English law</vt:lpstr>
      <vt:lpstr>      Environmental Permitting Regulations </vt:lpstr>
      <vt:lpstr>Environmental Permitting Regulations</vt:lpstr>
      <vt:lpstr>Criminal Sanctions</vt:lpstr>
      <vt:lpstr>Sentencing </vt:lpstr>
      <vt:lpstr>PowerPoint Presentation</vt:lpstr>
    </vt:vector>
  </TitlesOfParts>
  <Company>Environment Agency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399_13_SD10 Powerpoint template</dc:title>
  <dc:creator>DElmont</dc:creator>
  <cp:keywords>399_13_SD10, 399-13-SD10, 399 13 SD10, 39913SD10, 399_13_sd10, 399-13-sd10, 399 13 sd10, 39913sd10</cp:keywords>
  <dc:description>399_13_SD10, version 3
Issued 25/03/2015</dc:description>
  <cp:lastModifiedBy>Christopher Olsen</cp:lastModifiedBy>
  <cp:revision>177</cp:revision>
  <dcterms:created xsi:type="dcterms:W3CDTF">2015-03-25T11:35:40Z</dcterms:created>
  <dcterms:modified xsi:type="dcterms:W3CDTF">2017-04-27T10:41:30Z</dcterms:modified>
</cp:coreProperties>
</file>